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9" r:id="rId3"/>
    <p:sldId id="307" r:id="rId5"/>
    <p:sldId id="312" r:id="rId6"/>
    <p:sldId id="313" r:id="rId7"/>
    <p:sldId id="310" r:id="rId8"/>
    <p:sldId id="311" r:id="rId9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589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3"/>
          </p:nvPr>
        </p:nvSpPr>
        <p:spPr/>
      </p:sp>
      <p:sp>
        <p:nvSpPr>
          <p:cNvPr id="3" name="Text Placeholder 2"/>
          <p:cNvSpPr/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lide Image Placeholder 1"/>
          <p:cNvSpPr/>
          <p:nvPr>
            <p:ph type="sldImg" idx="3"/>
          </p:nvPr>
        </p:nvSpPr>
        <p:spPr/>
      </p:sp>
      <p:sp>
        <p:nvSpPr>
          <p:cNvPr id="3" name="Text Placeholder 2"/>
          <p:cNvSpPr/>
          <p:nvPr>
            <p:ph type="body"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My Music</a:t>
            </a:r>
            <a:endParaRPr sz="16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G1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TERMS AND SIGNS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www.chezamusicschool.co.ke/terms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843915" y="4883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: Dynamics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37565" y="1100455"/>
            <a:ext cx="2948305" cy="33921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fortissimo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ff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forte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mezzo forte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mf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 pianissimo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pp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piano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mezzo piano (</a:t>
            </a:r>
            <a:r>
              <a:rPr lang="en-US" altLang="zh-CN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mp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crescendo (cresc.)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decrescendo (decresc.)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diminuendo (dim)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" name="矩形 10"/>
          <p:cNvSpPr/>
          <p:nvPr/>
        </p:nvSpPr>
        <p:spPr>
          <a:xfrm>
            <a:off x="4330700" y="1100455"/>
            <a:ext cx="3995420" cy="33921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very Loud (</a:t>
            </a:r>
            <a:r>
              <a:rPr lang="en-US" altLang="zh-CN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-issimo means ‘very’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loud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moderately loud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very quite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quiet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moderately quiet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gradually getting louder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gradually getting quieter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gradually getting quieter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742315" y="4756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: Tempo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46760" y="1087755"/>
            <a:ext cx="3039110" cy="33921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allegro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allegretto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moderato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andante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adagio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accelerando (accel.)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rallentando (rall.)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ritardando(ritard. or rit.)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tempo 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" name="矩形 10"/>
          <p:cNvSpPr/>
          <p:nvPr/>
        </p:nvSpPr>
        <p:spPr>
          <a:xfrm>
            <a:off x="4330700" y="1087755"/>
            <a:ext cx="4048125" cy="339217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quick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fairly quick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at a moderate speed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at a medium speed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slow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gradually getting quicker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gradually getting slower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gradually getting slower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in time (resume the original speed)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7169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More Terms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708025" y="1456055"/>
            <a:ext cx="3077845" cy="228409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cantabile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da capo (D.C)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dolce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fine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legato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staccato (stacc.)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" name="矩形 10"/>
          <p:cNvSpPr/>
          <p:nvPr/>
        </p:nvSpPr>
        <p:spPr>
          <a:xfrm>
            <a:off x="4330700" y="1456055"/>
            <a:ext cx="4098925" cy="228409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 a singing style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repeat from the beginning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sweet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the end (</a:t>
            </a:r>
            <a:r>
              <a:rPr lang="en-US" altLang="zh-CN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al fine = ‘up to the end’</a:t>
            </a: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)</a:t>
            </a:r>
            <a:endParaRPr lang="en-US" altLang="zh-CN" sz="2000" i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smoothly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detached</a:t>
            </a:r>
            <a:endParaRPr lang="en-US" altLang="zh-CN" sz="2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Signs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shot from 2022-09-13 15-23-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6695" y="977900"/>
            <a:ext cx="1205865" cy="509270"/>
          </a:xfrm>
          <a:prstGeom prst="rect">
            <a:avLst/>
          </a:prstGeom>
        </p:spPr>
      </p:pic>
      <p:pic>
        <p:nvPicPr>
          <p:cNvPr id="3" name="Picture 2" descr="Screenshot from 2022-09-13 15-23-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390" y="1481455"/>
            <a:ext cx="1216660" cy="490220"/>
          </a:xfrm>
          <a:prstGeom prst="rect">
            <a:avLst/>
          </a:prstGeom>
        </p:spPr>
      </p:pic>
      <p:pic>
        <p:nvPicPr>
          <p:cNvPr id="4" name="Picture 3" descr="Screenshot from 2022-09-13 15-23-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195" y="1971040"/>
            <a:ext cx="1036955" cy="812165"/>
          </a:xfrm>
          <a:prstGeom prst="rect">
            <a:avLst/>
          </a:prstGeom>
        </p:spPr>
      </p:pic>
      <p:pic>
        <p:nvPicPr>
          <p:cNvPr id="5" name="Picture 4" descr="Screenshot from 2022-09-13 15-24-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0195" y="2641600"/>
            <a:ext cx="1126490" cy="882015"/>
          </a:xfrm>
          <a:prstGeom prst="rect">
            <a:avLst/>
          </a:prstGeom>
        </p:spPr>
      </p:pic>
      <p:pic>
        <p:nvPicPr>
          <p:cNvPr id="6" name="Picture 5" descr="Screenshot from 2022-09-13 15-25-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0195" y="3371215"/>
            <a:ext cx="480060" cy="727075"/>
          </a:xfrm>
          <a:prstGeom prst="rect">
            <a:avLst/>
          </a:prstGeom>
        </p:spPr>
      </p:pic>
      <p:pic>
        <p:nvPicPr>
          <p:cNvPr id="7" name="Picture 6" descr="Screenshot from 2022-09-13 15-26-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2035" y="1313815"/>
            <a:ext cx="828675" cy="666750"/>
          </a:xfrm>
          <a:prstGeom prst="rect">
            <a:avLst/>
          </a:prstGeom>
        </p:spPr>
      </p:pic>
      <p:pic>
        <p:nvPicPr>
          <p:cNvPr id="8" name="Picture 7" descr="Screenshot from 2022-09-13 15-26-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91005" y="1313815"/>
            <a:ext cx="828675" cy="666750"/>
          </a:xfrm>
          <a:prstGeom prst="rect">
            <a:avLst/>
          </a:prstGeom>
        </p:spPr>
      </p:pic>
      <p:pic>
        <p:nvPicPr>
          <p:cNvPr id="9" name="Picture 8" descr="Screenshot from 2022-09-13 15-27-3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9030" y="1793875"/>
            <a:ext cx="1390650" cy="742950"/>
          </a:xfrm>
          <a:prstGeom prst="rect">
            <a:avLst/>
          </a:prstGeom>
        </p:spPr>
      </p:pic>
      <p:pic>
        <p:nvPicPr>
          <p:cNvPr id="12" name="Picture 11" descr="Screenshot from 2022-09-13 15-27-5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96745" y="3235325"/>
            <a:ext cx="690880" cy="839470"/>
          </a:xfrm>
          <a:prstGeom prst="rect">
            <a:avLst/>
          </a:prstGeom>
        </p:spPr>
      </p:pic>
      <p:pic>
        <p:nvPicPr>
          <p:cNvPr id="13" name="Picture 12" descr="Screenshot from 2022-09-13 15-28-14"/>
          <p:cNvPicPr>
            <a:picLocks noChangeAspect="1"/>
          </p:cNvPicPr>
          <p:nvPr/>
        </p:nvPicPr>
        <p:blipFill>
          <a:blip r:embed="rId10"/>
          <a:srcRect l="24765"/>
          <a:stretch>
            <a:fillRect/>
          </a:stretch>
        </p:blipFill>
        <p:spPr>
          <a:xfrm>
            <a:off x="1153795" y="3244215"/>
            <a:ext cx="509270" cy="822325"/>
          </a:xfrm>
          <a:prstGeom prst="rect">
            <a:avLst/>
          </a:prstGeom>
        </p:spPr>
      </p:pic>
      <p:pic>
        <p:nvPicPr>
          <p:cNvPr id="14" name="Picture 13" descr="Screenshot from 2022-09-13 15-31-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93800" y="2651125"/>
            <a:ext cx="732790" cy="586105"/>
          </a:xfrm>
          <a:prstGeom prst="rect">
            <a:avLst/>
          </a:prstGeom>
        </p:spPr>
      </p:pic>
      <p:sp>
        <p:nvSpPr>
          <p:cNvPr id="15" name="Text Box 14"/>
          <p:cNvSpPr txBox="1"/>
          <p:nvPr/>
        </p:nvSpPr>
        <p:spPr>
          <a:xfrm>
            <a:off x="2519680" y="1428115"/>
            <a:ext cx="23837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Fermata - pause on the note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or rest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2519680" y="1859915"/>
            <a:ext cx="2371090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Metronome mark: Play at a 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tempo of 80 crotchet beats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per minute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" name="Text Box 16"/>
          <p:cNvSpPr txBox="1"/>
          <p:nvPr/>
        </p:nvSpPr>
        <p:spPr>
          <a:xfrm>
            <a:off x="2489835" y="3419475"/>
            <a:ext cx="232346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Repeat the section between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two marks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2515235" y="2644775"/>
            <a:ext cx="23177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Accent the note - play with 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emphasis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9" name="Text Box 18"/>
          <p:cNvSpPr txBox="1"/>
          <p:nvPr/>
        </p:nvSpPr>
        <p:spPr>
          <a:xfrm>
            <a:off x="6706235" y="3584575"/>
            <a:ext cx="169100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staccato; detatched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0" name="Text Box 19"/>
          <p:cNvSpPr txBox="1"/>
          <p:nvPr/>
        </p:nvSpPr>
        <p:spPr>
          <a:xfrm>
            <a:off x="6706235" y="2809875"/>
            <a:ext cx="210820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 - hold for the value of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two notes.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6706235" y="2098675"/>
            <a:ext cx="205486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slur - perform smoothly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2" name="Text Box 21"/>
          <p:cNvSpPr txBox="1"/>
          <p:nvPr/>
        </p:nvSpPr>
        <p:spPr>
          <a:xfrm>
            <a:off x="6706235" y="1489075"/>
            <a:ext cx="20548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Gradually getting quieter (diminuendo)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3" name="Text Box 22"/>
          <p:cNvSpPr txBox="1"/>
          <p:nvPr/>
        </p:nvSpPr>
        <p:spPr>
          <a:xfrm>
            <a:off x="6706235" y="904875"/>
            <a:ext cx="20548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Gradually getting louder (crescendo)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www.chezamusicschool.co.ke/terms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1219</Words>
  <Application>WPS Presentation</Application>
  <PresentationFormat/>
  <Paragraphs>95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8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Microsoft Yahei</vt:lpstr>
      <vt:lpstr>Impact</vt:lpstr>
      <vt:lpstr>Gubbi</vt:lpstr>
      <vt:lpstr>OpenSymbol</vt:lpstr>
      <vt:lpstr>WenQuanYi Zen Hei</vt:lpstr>
      <vt:lpstr>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13</cp:revision>
  <dcterms:created xsi:type="dcterms:W3CDTF">2022-09-22T03:37:45Z</dcterms:created>
  <dcterms:modified xsi:type="dcterms:W3CDTF">2022-09-22T03:37:45Z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