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 id="2147483667" r:id="rId3"/>
  </p:sldMasterIdLst>
  <p:notesMasterIdLst>
    <p:notesMasterId r:id="rId5"/>
  </p:notesMasterIdLst>
  <p:sldIdLst>
    <p:sldId id="256" r:id="rId4"/>
    <p:sldId id="279" r:id="rId6"/>
    <p:sldId id="280" r:id="rId7"/>
    <p:sldId id="281" r:id="rId8"/>
    <p:sldId id="258" r:id="rId9"/>
    <p:sldId id="282" r:id="rId10"/>
    <p:sldId id="259" r:id="rId11"/>
    <p:sldId id="283" r:id="rId12"/>
    <p:sldId id="284" r:id="rId13"/>
    <p:sldId id="260" r:id="rId14"/>
    <p:sldId id="261" r:id="rId15"/>
    <p:sldId id="262" r:id="rId16"/>
    <p:sldId id="306" r:id="rId17"/>
    <p:sldId id="263" r:id="rId18"/>
    <p:sldId id="264" r:id="rId19"/>
    <p:sldId id="265" r:id="rId20"/>
    <p:sldId id="307" r:id="rId21"/>
    <p:sldId id="308" r:id="rId22"/>
    <p:sldId id="309" r:id="rId23"/>
    <p:sldId id="310" r:id="rId24"/>
    <p:sldId id="311" r:id="rId25"/>
    <p:sldId id="312" r:id="rId26"/>
    <p:sldId id="313" r:id="rId27"/>
    <p:sldId id="266" r:id="rId28"/>
    <p:sldId id="314" r:id="rId29"/>
    <p:sldId id="317" r:id="rId30"/>
    <p:sldId id="267" r:id="rId31"/>
    <p:sldId id="318" r:id="rId32"/>
    <p:sldId id="316" r:id="rId33"/>
    <p:sldId id="315" r:id="rId34"/>
    <p:sldId id="319" r:id="rId35"/>
    <p:sldId id="320" r:id="rId36"/>
    <p:sldId id="278" r:id="rId37"/>
  </p:sldIdLst>
  <p:sldSz cx="9144000" cy="514477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p:cViewPr varScale="1">
        <p:scale>
          <a:sx n="100" d="100"/>
          <a:sy n="100" d="100"/>
        </p:scale>
        <p:origin x="0" y="0"/>
      </p:cViewPr>
      <p:guideLst>
        <p:guide orient="horz" pos="1474"/>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0" Type="http://schemas.openxmlformats.org/officeDocument/2006/relationships/tableStyles" Target="tableStyles.xml"/><Relationship Id="rId4" Type="http://schemas.openxmlformats.org/officeDocument/2006/relationships/slide" Target="slides/slide1.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2" name="Shape 2"/>
        <p:cNvGrpSpPr/>
        <p:nvPr/>
      </p:nvGrpSpPr>
      <p:grpSpPr>
        <a:xfrm>
          <a:off x="0" y="0"/>
          <a:ext cx="0" cy="0"/>
          <a:chOff x="0" y="0"/>
          <a:chExt cx="0" cy="0"/>
        </a:xfrm>
      </p:grpSpPr>
      <p:sp>
        <p:nvSpPr>
          <p:cNvPr id="3" name="Google Shape;3;n"/>
          <p:cNvSpPr txBox="1"/>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p:txBody>
      </p:sp>
      <p:sp>
        <p:nvSpPr>
          <p:cNvPr id="4" name="Google Shape;4;n"/>
          <p:cNvSpPr txBox="1"/>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p:txBody>
      </p:sp>
      <p:sp>
        <p:nvSpPr>
          <p:cNvPr id="5" name="Google Shape;5;n"/>
          <p:cNvSpPr/>
          <p:nvPr>
            <p:ph type="sldImg" idx="3"/>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p:txBody>
      </p:sp>
      <p:sp>
        <p:nvSpPr>
          <p:cNvPr id="7" name="Google Shape;7;n"/>
          <p:cNvSpPr txBox="1"/>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p:txBody>
      </p:sp>
      <p:sp>
        <p:nvSpPr>
          <p:cNvPr id="8" name="Google Shape;8;n"/>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tr-TR" sz="1200" b="0" i="0" u="none" strike="noStrike" cap="none">
                <a:solidFill>
                  <a:schemeClr val="dk1"/>
                </a:solidFill>
                <a:latin typeface="Calibri"/>
                <a:ea typeface="Calibri"/>
                <a:cs typeface="Calibri"/>
                <a:sym typeface="Calibri"/>
              </a:rPr>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96" name="Shape 96"/>
        <p:cNvGrpSpPr/>
        <p:nvPr/>
      </p:nvGrpSpPr>
      <p:grpSpPr>
        <a:xfrm>
          <a:off x="0" y="0"/>
          <a:ext cx="0" cy="0"/>
          <a:chOff x="0" y="0"/>
          <a:chExt cx="0" cy="0"/>
        </a:xfrm>
      </p:grpSpPr>
      <p:sp>
        <p:nvSpPr>
          <p:cNvPr id="97" name="Google Shape;97;p1: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8" name="Google Shape;98;p1: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202" name="Shape 202"/>
        <p:cNvGrpSpPr/>
        <p:nvPr/>
      </p:nvGrpSpPr>
      <p:grpSpPr>
        <a:xfrm>
          <a:off x="0" y="0"/>
          <a:ext cx="0" cy="0"/>
          <a:chOff x="0" y="0"/>
          <a:chExt cx="0" cy="0"/>
        </a:xfrm>
      </p:grpSpPr>
      <p:sp>
        <p:nvSpPr>
          <p:cNvPr id="203" name="Google Shape;203;p7: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204" name="Google Shape;204;p7: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202" name="Shape 202"/>
        <p:cNvGrpSpPr/>
        <p:nvPr/>
      </p:nvGrpSpPr>
      <p:grpSpPr>
        <a:xfrm>
          <a:off x="0" y="0"/>
          <a:ext cx="0" cy="0"/>
          <a:chOff x="0" y="0"/>
          <a:chExt cx="0" cy="0"/>
        </a:xfrm>
      </p:grpSpPr>
      <p:sp>
        <p:nvSpPr>
          <p:cNvPr id="203" name="Google Shape;203;p7: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204" name="Google Shape;204;p7: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228" name="Shape 228"/>
        <p:cNvGrpSpPr/>
        <p:nvPr/>
      </p:nvGrpSpPr>
      <p:grpSpPr>
        <a:xfrm>
          <a:off x="0" y="0"/>
          <a:ext cx="0" cy="0"/>
          <a:chOff x="0" y="0"/>
          <a:chExt cx="0" cy="0"/>
        </a:xfrm>
      </p:grpSpPr>
      <p:sp>
        <p:nvSpPr>
          <p:cNvPr id="229" name="Google Shape;229;p8: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230" name="Google Shape;230;p8: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237" name="Shape 237"/>
        <p:cNvGrpSpPr/>
        <p:nvPr/>
      </p:nvGrpSpPr>
      <p:grpSpPr>
        <a:xfrm>
          <a:off x="0" y="0"/>
          <a:ext cx="0" cy="0"/>
          <a:chOff x="0" y="0"/>
          <a:chExt cx="0" cy="0"/>
        </a:xfrm>
      </p:grpSpPr>
      <p:sp>
        <p:nvSpPr>
          <p:cNvPr id="238" name="Google Shape;238;p9: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9" name="Google Shape;239;p9: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240" name="Google Shape;240;p9: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275" name="Shape 275"/>
        <p:cNvGrpSpPr/>
        <p:nvPr/>
      </p:nvGrpSpPr>
      <p:grpSpPr>
        <a:xfrm>
          <a:off x="0" y="0"/>
          <a:ext cx="0" cy="0"/>
          <a:chOff x="0" y="0"/>
          <a:chExt cx="0" cy="0"/>
        </a:xfrm>
      </p:grpSpPr>
      <p:sp>
        <p:nvSpPr>
          <p:cNvPr id="276" name="Google Shape;276;p10: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7" name="Google Shape;277;p10: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278" name="Google Shape;278;p10: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275" name="Shape 275"/>
        <p:cNvGrpSpPr/>
        <p:nvPr/>
      </p:nvGrpSpPr>
      <p:grpSpPr>
        <a:xfrm>
          <a:off x="0" y="0"/>
          <a:ext cx="0" cy="0"/>
          <a:chOff x="0" y="0"/>
          <a:chExt cx="0" cy="0"/>
        </a:xfrm>
      </p:grpSpPr>
      <p:sp>
        <p:nvSpPr>
          <p:cNvPr id="276" name="Google Shape;276;p10: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7" name="Google Shape;277;p10: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278" name="Google Shape;278;p10: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0" name="Shape 130"/>
        <p:cNvGrpSpPr/>
        <p:nvPr/>
      </p:nvGrpSpPr>
      <p:grpSpPr>
        <a:xfrm>
          <a:off x="0" y="0"/>
          <a:ext cx="0" cy="0"/>
          <a:chOff x="0" y="0"/>
          <a:chExt cx="0" cy="0"/>
        </a:xfrm>
      </p:grpSpPr>
      <p:sp>
        <p:nvSpPr>
          <p:cNvPr id="131" name="Google Shape;131;p4: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4: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33" name="Google Shape;133;p4: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solidFill>
                  <a:srgbClr val="000000"/>
                </a:solidFill>
              </a:rPr>
            </a:fld>
            <a:endParaRPr>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0" name="Shape 130"/>
        <p:cNvGrpSpPr/>
        <p:nvPr/>
      </p:nvGrpSpPr>
      <p:grpSpPr>
        <a:xfrm>
          <a:off x="0" y="0"/>
          <a:ext cx="0" cy="0"/>
          <a:chOff x="0" y="0"/>
          <a:chExt cx="0" cy="0"/>
        </a:xfrm>
      </p:grpSpPr>
      <p:sp>
        <p:nvSpPr>
          <p:cNvPr id="131" name="Google Shape;131;p4: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4: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33" name="Google Shape;133;p4: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solidFill>
                  <a:srgbClr val="000000"/>
                </a:solidFill>
              </a:rPr>
            </a:fld>
            <a:endParaRPr>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0" name="Shape 130"/>
        <p:cNvGrpSpPr/>
        <p:nvPr/>
      </p:nvGrpSpPr>
      <p:grpSpPr>
        <a:xfrm>
          <a:off x="0" y="0"/>
          <a:ext cx="0" cy="0"/>
          <a:chOff x="0" y="0"/>
          <a:chExt cx="0" cy="0"/>
        </a:xfrm>
      </p:grpSpPr>
      <p:sp>
        <p:nvSpPr>
          <p:cNvPr id="131" name="Google Shape;131;p4: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4: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33" name="Google Shape;133;p4: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solidFill>
                  <a:srgbClr val="000000"/>
                </a:solidFill>
              </a:rPr>
            </a:fld>
            <a:endParaRPr>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0" name="Shape 130"/>
        <p:cNvGrpSpPr/>
        <p:nvPr/>
      </p:nvGrpSpPr>
      <p:grpSpPr>
        <a:xfrm>
          <a:off x="0" y="0"/>
          <a:ext cx="0" cy="0"/>
          <a:chOff x="0" y="0"/>
          <a:chExt cx="0" cy="0"/>
        </a:xfrm>
      </p:grpSpPr>
      <p:sp>
        <p:nvSpPr>
          <p:cNvPr id="131" name="Google Shape;131;p4: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4: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33" name="Google Shape;133;p4: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solidFill>
                  <a:srgbClr val="000000"/>
                </a:solidFill>
              </a:rPr>
            </a:fld>
            <a:endParaRPr>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TextEdit="1"/>
          </p:cNvSpPr>
          <p:nvPr>
            <p:ph type="sldImg"/>
          </p:nvPr>
        </p:nvSpPr>
        <p:spPr bwMode="auto">
          <a:xfrm>
            <a:off x="687388" y="1143000"/>
            <a:ext cx="5483225" cy="30861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0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41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anose="020B0606020202030204" pitchFamily="34" charset="0"/>
                <a:ea typeface="SimSun" pitchFamily="2" charset="-122"/>
              </a:defRPr>
            </a:lvl1pPr>
            <a:lvl2pPr marL="742950" indent="-285750">
              <a:defRPr>
                <a:solidFill>
                  <a:schemeClr val="tx1"/>
                </a:solidFill>
                <a:latin typeface="Arial Narrow" panose="020B0606020202030204" pitchFamily="34" charset="0"/>
                <a:ea typeface="SimSun" pitchFamily="2" charset="-122"/>
              </a:defRPr>
            </a:lvl2pPr>
            <a:lvl3pPr marL="1143000" indent="-228600">
              <a:defRPr>
                <a:solidFill>
                  <a:schemeClr val="tx1"/>
                </a:solidFill>
                <a:latin typeface="Arial Narrow" panose="020B0606020202030204" pitchFamily="34" charset="0"/>
                <a:ea typeface="SimSun" pitchFamily="2" charset="-122"/>
              </a:defRPr>
            </a:lvl3pPr>
            <a:lvl4pPr marL="1600200" indent="-228600">
              <a:defRPr>
                <a:solidFill>
                  <a:schemeClr val="tx1"/>
                </a:solidFill>
                <a:latin typeface="Arial Narrow" panose="020B0606020202030204" pitchFamily="34" charset="0"/>
                <a:ea typeface="SimSun" pitchFamily="2" charset="-122"/>
              </a:defRPr>
            </a:lvl4pPr>
            <a:lvl5pPr marL="2057400" indent="-228600">
              <a:defRPr>
                <a:solidFill>
                  <a:schemeClr val="tx1"/>
                </a:solidFill>
                <a:latin typeface="Arial Narrow" panose="020B0606020202030204" pitchFamily="34" charset="0"/>
                <a:ea typeface="SimSun"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9pPr>
          </a:lstStyle>
          <a:p>
            <a:fld id="{1C0682DE-097C-43D6-9BDF-F71529C5ACE9}" type="slidenum">
              <a:rPr lang="zh-CN" altLang="en-US" smtClean="0">
                <a:latin typeface="Calibri" panose="020F0502020204030204" pitchFamily="34" charset="0"/>
              </a:rPr>
            </a:fld>
            <a:endParaRPr lang="zh-CN" altLang="en-US">
              <a:latin typeface="Calibri" panose="020F0502020204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0" name="Shape 130"/>
        <p:cNvGrpSpPr/>
        <p:nvPr/>
      </p:nvGrpSpPr>
      <p:grpSpPr>
        <a:xfrm>
          <a:off x="0" y="0"/>
          <a:ext cx="0" cy="0"/>
          <a:chOff x="0" y="0"/>
          <a:chExt cx="0" cy="0"/>
        </a:xfrm>
      </p:grpSpPr>
      <p:sp>
        <p:nvSpPr>
          <p:cNvPr id="131" name="Google Shape;131;p4: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4: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33" name="Google Shape;133;p4: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solidFill>
                  <a:srgbClr val="000000"/>
                </a:solidFill>
              </a:rPr>
            </a:fld>
            <a:endParaRPr>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0" name="Shape 130"/>
        <p:cNvGrpSpPr/>
        <p:nvPr/>
      </p:nvGrpSpPr>
      <p:grpSpPr>
        <a:xfrm>
          <a:off x="0" y="0"/>
          <a:ext cx="0" cy="0"/>
          <a:chOff x="0" y="0"/>
          <a:chExt cx="0" cy="0"/>
        </a:xfrm>
      </p:grpSpPr>
      <p:sp>
        <p:nvSpPr>
          <p:cNvPr id="131" name="Google Shape;131;p4: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4: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33" name="Google Shape;133;p4: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solidFill>
                  <a:srgbClr val="000000"/>
                </a:solidFill>
              </a:rPr>
            </a:fld>
            <a:endParaRPr>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PhAnim="0" showMasterSp="0">
  <p:cSld>
    <p:spTree>
      <p:nvGrpSpPr>
        <p:cNvPr id="302" name="Shape 302"/>
        <p:cNvGrpSpPr/>
        <p:nvPr/>
      </p:nvGrpSpPr>
      <p:grpSpPr>
        <a:xfrm>
          <a:off x="0" y="0"/>
          <a:ext cx="0" cy="0"/>
          <a:chOff x="0" y="0"/>
          <a:chExt cx="0" cy="0"/>
        </a:xfrm>
      </p:grpSpPr>
      <p:sp>
        <p:nvSpPr>
          <p:cNvPr id="303" name="Google Shape;303;p11: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4" name="Google Shape;304;p11: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305" name="Google Shape;305;p11: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PhAnim="0" showMasterSp="0">
  <p:cSld>
    <p:spTree>
      <p:nvGrpSpPr>
        <p:cNvPr id="302" name="Shape 302"/>
        <p:cNvGrpSpPr/>
        <p:nvPr/>
      </p:nvGrpSpPr>
      <p:grpSpPr>
        <a:xfrm>
          <a:off x="0" y="0"/>
          <a:ext cx="0" cy="0"/>
          <a:chOff x="0" y="0"/>
          <a:chExt cx="0" cy="0"/>
        </a:xfrm>
      </p:grpSpPr>
      <p:sp>
        <p:nvSpPr>
          <p:cNvPr id="303" name="Google Shape;303;p11: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4" name="Google Shape;304;p11: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305" name="Google Shape;305;p11: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PhAnim="0" showMasterSp="0">
  <p:cSld>
    <p:spTree>
      <p:nvGrpSpPr>
        <p:cNvPr id="338" name="Shape 338"/>
        <p:cNvGrpSpPr/>
        <p:nvPr/>
      </p:nvGrpSpPr>
      <p:grpSpPr>
        <a:xfrm>
          <a:off x="0" y="0"/>
          <a:ext cx="0" cy="0"/>
          <a:chOff x="0" y="0"/>
          <a:chExt cx="0" cy="0"/>
        </a:xfrm>
      </p:grpSpPr>
      <p:sp>
        <p:nvSpPr>
          <p:cNvPr id="339" name="Google Shape;339;p12: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340" name="Google Shape;340;p12: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PhAnim="0" showMasterSp="0">
  <p:cSld>
    <p:spTree>
      <p:nvGrpSpPr>
        <p:cNvPr id="703" name="Shape 703"/>
        <p:cNvGrpSpPr/>
        <p:nvPr/>
      </p:nvGrpSpPr>
      <p:grpSpPr>
        <a:xfrm>
          <a:off x="0" y="0"/>
          <a:ext cx="0" cy="0"/>
          <a:chOff x="0" y="0"/>
          <a:chExt cx="0" cy="0"/>
        </a:xfrm>
      </p:grpSpPr>
      <p:sp>
        <p:nvSpPr>
          <p:cNvPr id="704" name="Google Shape;704;p23: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705" name="Google Shape;705;p23: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TextEdit="1"/>
          </p:cNvSpPr>
          <p:nvPr>
            <p:ph type="sldImg"/>
          </p:nvPr>
        </p:nvSpPr>
        <p:spPr bwMode="auto">
          <a:xfrm>
            <a:off x="687388" y="1143000"/>
            <a:ext cx="5483225" cy="30861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0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41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anose="020B0606020202030204" pitchFamily="34" charset="0"/>
                <a:ea typeface="SimSun" pitchFamily="2" charset="-122"/>
              </a:defRPr>
            </a:lvl1pPr>
            <a:lvl2pPr marL="742950" indent="-285750">
              <a:defRPr>
                <a:solidFill>
                  <a:schemeClr val="tx1"/>
                </a:solidFill>
                <a:latin typeface="Arial Narrow" panose="020B0606020202030204" pitchFamily="34" charset="0"/>
                <a:ea typeface="SimSun" pitchFamily="2" charset="-122"/>
              </a:defRPr>
            </a:lvl2pPr>
            <a:lvl3pPr marL="1143000" indent="-228600">
              <a:defRPr>
                <a:solidFill>
                  <a:schemeClr val="tx1"/>
                </a:solidFill>
                <a:latin typeface="Arial Narrow" panose="020B0606020202030204" pitchFamily="34" charset="0"/>
                <a:ea typeface="SimSun" pitchFamily="2" charset="-122"/>
              </a:defRPr>
            </a:lvl3pPr>
            <a:lvl4pPr marL="1600200" indent="-228600">
              <a:defRPr>
                <a:solidFill>
                  <a:schemeClr val="tx1"/>
                </a:solidFill>
                <a:latin typeface="Arial Narrow" panose="020B0606020202030204" pitchFamily="34" charset="0"/>
                <a:ea typeface="SimSun" pitchFamily="2" charset="-122"/>
              </a:defRPr>
            </a:lvl4pPr>
            <a:lvl5pPr marL="2057400" indent="-228600">
              <a:defRPr>
                <a:solidFill>
                  <a:schemeClr val="tx1"/>
                </a:solidFill>
                <a:latin typeface="Arial Narrow" panose="020B0606020202030204" pitchFamily="34" charset="0"/>
                <a:ea typeface="SimSun"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9pPr>
          </a:lstStyle>
          <a:p>
            <a:fld id="{1C0682DE-097C-43D6-9BDF-F71529C5ACE9}" type="slidenum">
              <a:rPr lang="zh-CN" altLang="en-US" smtClean="0">
                <a:latin typeface="Calibri" panose="020F0502020204030204" pitchFamily="34" charset="0"/>
              </a:rPr>
            </a:fld>
            <a:endParaRPr lang="zh-CN"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TextEdit="1"/>
          </p:cNvSpPr>
          <p:nvPr>
            <p:ph type="sldImg"/>
          </p:nvPr>
        </p:nvSpPr>
        <p:spPr bwMode="auto">
          <a:xfrm>
            <a:off x="687388" y="1143000"/>
            <a:ext cx="5483225" cy="30861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0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41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anose="020B0606020202030204" pitchFamily="34" charset="0"/>
                <a:ea typeface="SimSun" pitchFamily="2" charset="-122"/>
              </a:defRPr>
            </a:lvl1pPr>
            <a:lvl2pPr marL="742950" indent="-285750">
              <a:defRPr>
                <a:solidFill>
                  <a:schemeClr val="tx1"/>
                </a:solidFill>
                <a:latin typeface="Arial Narrow" panose="020B0606020202030204" pitchFamily="34" charset="0"/>
                <a:ea typeface="SimSun" pitchFamily="2" charset="-122"/>
              </a:defRPr>
            </a:lvl2pPr>
            <a:lvl3pPr marL="1143000" indent="-228600">
              <a:defRPr>
                <a:solidFill>
                  <a:schemeClr val="tx1"/>
                </a:solidFill>
                <a:latin typeface="Arial Narrow" panose="020B0606020202030204" pitchFamily="34" charset="0"/>
                <a:ea typeface="SimSun" pitchFamily="2" charset="-122"/>
              </a:defRPr>
            </a:lvl3pPr>
            <a:lvl4pPr marL="1600200" indent="-228600">
              <a:defRPr>
                <a:solidFill>
                  <a:schemeClr val="tx1"/>
                </a:solidFill>
                <a:latin typeface="Arial Narrow" panose="020B0606020202030204" pitchFamily="34" charset="0"/>
                <a:ea typeface="SimSun" pitchFamily="2" charset="-122"/>
              </a:defRPr>
            </a:lvl4pPr>
            <a:lvl5pPr marL="2057400" indent="-228600">
              <a:defRPr>
                <a:solidFill>
                  <a:schemeClr val="tx1"/>
                </a:solidFill>
                <a:latin typeface="Arial Narrow" panose="020B0606020202030204" pitchFamily="34" charset="0"/>
                <a:ea typeface="SimSun"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SimSun" pitchFamily="2" charset="-122"/>
              </a:defRPr>
            </a:lvl9pPr>
          </a:lstStyle>
          <a:p>
            <a:fld id="{1C0682DE-097C-43D6-9BDF-F71529C5ACE9}" type="slidenum">
              <a:rPr lang="zh-CN" altLang="en-US" smtClean="0">
                <a:latin typeface="Calibri" panose="020F0502020204030204" pitchFamily="34" charset="0"/>
              </a:rPr>
            </a:fld>
            <a:endParaRPr lang="zh-CN"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21" name="Shape 121"/>
        <p:cNvGrpSpPr/>
        <p:nvPr/>
      </p:nvGrpSpPr>
      <p:grpSpPr>
        <a:xfrm>
          <a:off x="0" y="0"/>
          <a:ext cx="0" cy="0"/>
          <a:chOff x="0" y="0"/>
          <a:chExt cx="0" cy="0"/>
        </a:xfrm>
      </p:grpSpPr>
      <p:sp>
        <p:nvSpPr>
          <p:cNvPr id="122" name="Google Shape;122;p3: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23" name="Google Shape;123;p3: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0" name="Shape 130"/>
        <p:cNvGrpSpPr/>
        <p:nvPr/>
      </p:nvGrpSpPr>
      <p:grpSpPr>
        <a:xfrm>
          <a:off x="0" y="0"/>
          <a:ext cx="0" cy="0"/>
          <a:chOff x="0" y="0"/>
          <a:chExt cx="0" cy="0"/>
        </a:xfrm>
      </p:grpSpPr>
      <p:sp>
        <p:nvSpPr>
          <p:cNvPr id="131" name="Google Shape;131;p4: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4: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33" name="Google Shape;133;p4: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solidFill>
                  <a:srgbClr val="000000"/>
                </a:solidFill>
              </a:rPr>
            </a:fld>
            <a:endParaRPr>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0" name="Shape 130"/>
        <p:cNvGrpSpPr/>
        <p:nvPr/>
      </p:nvGrpSpPr>
      <p:grpSpPr>
        <a:xfrm>
          <a:off x="0" y="0"/>
          <a:ext cx="0" cy="0"/>
          <a:chOff x="0" y="0"/>
          <a:chExt cx="0" cy="0"/>
        </a:xfrm>
      </p:grpSpPr>
      <p:sp>
        <p:nvSpPr>
          <p:cNvPr id="131" name="Google Shape;131;p4: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4: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33" name="Google Shape;133;p4: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solidFill>
                  <a:srgbClr val="000000"/>
                </a:solidFill>
              </a:rPr>
            </a:fld>
            <a:endParaRPr>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60" name="Shape 160"/>
        <p:cNvGrpSpPr/>
        <p:nvPr/>
      </p:nvGrpSpPr>
      <p:grpSpPr>
        <a:xfrm>
          <a:off x="0" y="0"/>
          <a:ext cx="0" cy="0"/>
          <a:chOff x="0" y="0"/>
          <a:chExt cx="0" cy="0"/>
        </a:xfrm>
      </p:grpSpPr>
      <p:sp>
        <p:nvSpPr>
          <p:cNvPr id="161" name="Google Shape;161;p5: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5: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63" name="Google Shape;163;p5: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88" name="Shape 188"/>
        <p:cNvGrpSpPr/>
        <p:nvPr/>
      </p:nvGrpSpPr>
      <p:grpSpPr>
        <a:xfrm>
          <a:off x="0" y="0"/>
          <a:ext cx="0" cy="0"/>
          <a:chOff x="0" y="0"/>
          <a:chExt cx="0" cy="0"/>
        </a:xfrm>
      </p:grpSpPr>
      <p:sp>
        <p:nvSpPr>
          <p:cNvPr id="189" name="Google Shape;189;p6: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190" name="Google Shape;190;p6:notes"/>
          <p:cNvSpPr/>
          <p:nvPr>
            <p:ph type="sldImg" idx="2"/>
          </p:nvPr>
        </p:nvSpPr>
        <p:spPr>
          <a:xfrm>
            <a:off x="382588" y="685800"/>
            <a:ext cx="60928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matchingName="Slide 2">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type="body" idx="1"/>
          </p:nvPr>
        </p:nvSpPr>
        <p:spPr>
          <a:xfrm>
            <a:off x="457200" y="1200521"/>
            <a:ext cx="8229600" cy="339552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18" name="Google Shape;18;p2"/>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matchingName="Slide 10">
  <p:cSld name="VERTICAL_TEXT">
    <p:spTree>
      <p:nvGrpSpPr>
        <p:cNvPr id="77" name="Shape 77"/>
        <p:cNvGrpSpPr/>
        <p:nvPr/>
      </p:nvGrpSpPr>
      <p:grpSpPr>
        <a:xfrm>
          <a:off x="0" y="0"/>
          <a:ext cx="0" cy="0"/>
          <a:chOff x="0" y="0"/>
          <a:chExt cx="0" cy="0"/>
        </a:xfrm>
      </p:grpSpPr>
      <p:sp>
        <p:nvSpPr>
          <p:cNvPr id="78" name="Google Shape;78;p11"/>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1"/>
          <p:cNvSpPr txBox="1"/>
          <p:nvPr>
            <p:ph type="body" idx="1"/>
          </p:nvPr>
        </p:nvSpPr>
        <p:spPr>
          <a:xfrm rot="5400000">
            <a:off x="2874240" y="-1216519"/>
            <a:ext cx="3395520"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80" name="Google Shape;80;p11"/>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1"/>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1"/>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matchingName="Slide 11">
  <p:cSld name="VERTICAL_TITLE_AND_VERTICAL_TEXT">
    <p:spTree>
      <p:nvGrpSpPr>
        <p:cNvPr id="83" name="Shape 83"/>
        <p:cNvGrpSpPr/>
        <p:nvPr/>
      </p:nvGrpSpPr>
      <p:grpSpPr>
        <a:xfrm>
          <a:off x="0" y="0"/>
          <a:ext cx="0" cy="0"/>
          <a:chOff x="0" y="0"/>
          <a:chExt cx="0" cy="0"/>
        </a:xfrm>
      </p:grpSpPr>
      <p:sp>
        <p:nvSpPr>
          <p:cNvPr id="84" name="Google Shape;84;p12"/>
          <p:cNvSpPr txBox="1"/>
          <p:nvPr>
            <p:ph type="title"/>
          </p:nvPr>
        </p:nvSpPr>
        <p:spPr>
          <a:xfrm rot="5400000">
            <a:off x="6011552" y="772676"/>
            <a:ext cx="329309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2"/>
          <p:cNvSpPr txBox="1"/>
          <p:nvPr>
            <p:ph type="body" idx="1"/>
          </p:nvPr>
        </p:nvSpPr>
        <p:spPr>
          <a:xfrm rot="5400000">
            <a:off x="1820553" y="-1208523"/>
            <a:ext cx="329309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86" name="Google Shape;86;p12"/>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12"/>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2"/>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lide 12">
  <p:cSld name="Slide 12">
    <p:spTree>
      <p:nvGrpSpPr>
        <p:cNvPr id="89" name="Shape 89"/>
        <p:cNvGrpSpPr/>
        <p:nvPr/>
      </p:nvGrpSpPr>
      <p:grpSpPr>
        <a:xfrm>
          <a:off x="0" y="0"/>
          <a:ext cx="0" cy="0"/>
          <a:chOff x="0" y="0"/>
          <a:chExt cx="0" cy="0"/>
        </a:xfrm>
      </p:grpSpPr>
    </p:spTree>
  </p:cSld>
  <p:clrMapOvr>
    <a:masterClrMapping/>
  </p:clrMapOvr>
  <p:transition spd="slow">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lide 13">
  <p:cSld name="Slide 13">
    <p:spTree>
      <p:nvGrpSpPr>
        <p:cNvPr id="90" name="Shape 90"/>
        <p:cNvGrpSpPr/>
        <p:nvPr/>
      </p:nvGrpSpPr>
      <p:grpSpPr>
        <a:xfrm>
          <a:off x="0" y="0"/>
          <a:ext cx="0" cy="0"/>
          <a:chOff x="0" y="0"/>
          <a:chExt cx="0" cy="0"/>
        </a:xfrm>
      </p:grpSpPr>
    </p:spTree>
  </p:cSld>
  <p:clrMapOvr>
    <a:masterClrMapping/>
  </p:clrMapOvr>
  <p:transition spd="slow">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lide 14">
  <p:cSld name="Slide 14">
    <p:spTree>
      <p:nvGrpSpPr>
        <p:cNvPr id="91" name="Shape 91"/>
        <p:cNvGrpSpPr/>
        <p:nvPr/>
      </p:nvGrpSpPr>
      <p:grpSpPr>
        <a:xfrm>
          <a:off x="0" y="0"/>
          <a:ext cx="0" cy="0"/>
          <a:chOff x="0" y="0"/>
          <a:chExt cx="0" cy="0"/>
        </a:xfrm>
      </p:grpSpPr>
    </p:spTree>
  </p:cSld>
  <p:clrMapOvr>
    <a:masterClrMapping/>
  </p:clrMapOvr>
  <p:transition spd="slow">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lide 15">
  <p:cSld name="Slide 15">
    <p:spTree>
      <p:nvGrpSpPr>
        <p:cNvPr id="92" name="Shape 92"/>
        <p:cNvGrpSpPr/>
        <p:nvPr/>
      </p:nvGrpSpPr>
      <p:grpSpPr>
        <a:xfrm>
          <a:off x="0" y="0"/>
          <a:ext cx="0" cy="0"/>
          <a:chOff x="0" y="0"/>
          <a:chExt cx="0" cy="0"/>
        </a:xfrm>
      </p:grpSpPr>
    </p:spTree>
  </p:cSld>
  <p:clrMapOvr>
    <a:masterClrMapping/>
  </p:clrMapOvr>
  <p:transition spd="slow">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lide 16">
  <p:cSld name="Slide 16">
    <p:spTree>
      <p:nvGrpSpPr>
        <p:cNvPr id="93" name="Shape 93"/>
        <p:cNvGrpSpPr/>
        <p:nvPr/>
      </p:nvGrpSpPr>
      <p:grpSpPr>
        <a:xfrm>
          <a:off x="0" y="0"/>
          <a:ext cx="0" cy="0"/>
          <a:chOff x="0" y="0"/>
          <a:chExt cx="0" cy="0"/>
        </a:xfrm>
      </p:grpSpPr>
    </p:spTree>
  </p:cSld>
  <p:clrMapOvr>
    <a:masterClrMapping/>
  </p:clrMapOvr>
  <p:transition spd="slow">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lide 17">
  <p:cSld name="Slide 17">
    <p:spTree>
      <p:nvGrpSpPr>
        <p:cNvPr id="94" name="Shape 94"/>
        <p:cNvGrpSpPr/>
        <p:nvPr/>
      </p:nvGrpSpPr>
      <p:grpSpPr>
        <a:xfrm>
          <a:off x="0" y="0"/>
          <a:ext cx="0" cy="0"/>
          <a:chOff x="0" y="0"/>
          <a:chExt cx="0" cy="0"/>
        </a:xfrm>
      </p:grpSpPr>
    </p:spTree>
  </p:cSld>
  <p:clrMapOvr>
    <a:masterClrMapping/>
  </p:clrMapOvr>
  <p:transition spd="slow">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lide 18">
  <p:cSld name="Slide 18">
    <p:spTree>
      <p:nvGrpSpPr>
        <p:cNvPr id="95" name="Shape 95"/>
        <p:cNvGrpSpPr/>
        <p:nvPr/>
      </p:nvGrpSpPr>
      <p:grpSpPr>
        <a:xfrm>
          <a:off x="0" y="0"/>
          <a:ext cx="0" cy="0"/>
          <a:chOff x="0" y="0"/>
          <a:chExt cx="0" cy="0"/>
        </a:xfrm>
      </p:grpSpPr>
    </p:spTree>
  </p:cSld>
  <p:clrMapOvr>
    <a:masterClrMapping/>
  </p:clrMapOvr>
  <p:transition spd="slow">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 matchingName="Slide 2">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type="body" idx="1"/>
          </p:nvPr>
        </p:nvSpPr>
        <p:spPr>
          <a:xfrm>
            <a:off x="457200" y="1200521"/>
            <a:ext cx="8229600" cy="339552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18" name="Google Shape;18;p2"/>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matchingName="Slide 7">
  <p:cSld name="BLANK">
    <p:spTree>
      <p:nvGrpSpPr>
        <p:cNvPr id="21" name="Shape 21"/>
        <p:cNvGrpSpPr/>
        <p:nvPr/>
      </p:nvGrpSpPr>
      <p:grpSpPr>
        <a:xfrm>
          <a:off x="0" y="0"/>
          <a:ext cx="0" cy="0"/>
          <a:chOff x="0" y="0"/>
          <a:chExt cx="0" cy="0"/>
        </a:xfrm>
      </p:grpSpPr>
      <p:sp>
        <p:nvSpPr>
          <p:cNvPr id="22" name="Google Shape;22;p3"/>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
        <p:nvSpPr>
          <p:cNvPr id="25" name="Google Shape;25;p3"/>
          <p:cNvSpPr txBox="1"/>
          <p:nvPr/>
        </p:nvSpPr>
        <p:spPr>
          <a:xfrm>
            <a:off x="3721290" y="232284"/>
            <a:ext cx="1701428" cy="377026"/>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US" altLang="tr-TR" sz="2000" b="1" i="0" u="none" strike="noStrike" cap="none">
                <a:solidFill>
                  <a:srgbClr val="595959"/>
                </a:solidFill>
                <a:latin typeface="Georgia" panose="02040502050405020303"/>
                <a:ea typeface="Georgia" panose="02040502050405020303"/>
                <a:cs typeface="Georgia" panose="02040502050405020303"/>
                <a:sym typeface="Georgia" panose="02040502050405020303"/>
              </a:rPr>
              <a:t>Grade 1</a:t>
            </a:r>
            <a:endParaRPr lang="en-US" altLang="tr-TR" sz="2000" b="1" i="0" u="none" strike="noStrike" cap="none">
              <a:solidFill>
                <a:srgbClr val="595959"/>
              </a:solidFill>
              <a:latin typeface="Georgia" panose="02040502050405020303"/>
              <a:ea typeface="Georgia" panose="02040502050405020303"/>
              <a:cs typeface="Georgia" panose="02040502050405020303"/>
              <a:sym typeface="Georgia" panose="02040502050405020303"/>
            </a:endParaRPr>
          </a:p>
        </p:txBody>
      </p:sp>
      <p:grpSp>
        <p:nvGrpSpPr>
          <p:cNvPr id="26" name="Google Shape;26;p3"/>
          <p:cNvGrpSpPr/>
          <p:nvPr/>
        </p:nvGrpSpPr>
        <p:grpSpPr>
          <a:xfrm>
            <a:off x="1594247" y="700336"/>
            <a:ext cx="5955507" cy="31441"/>
            <a:chOff x="3060700" y="4724400"/>
            <a:chExt cx="5955507" cy="31432"/>
          </a:xfrm>
        </p:grpSpPr>
        <p:cxnSp>
          <p:nvCxnSpPr>
            <p:cNvPr id="27" name="Google Shape;27;p3"/>
            <p:cNvCxnSpPr/>
            <p:nvPr/>
          </p:nvCxnSpPr>
          <p:spPr>
            <a:xfrm>
              <a:off x="3060700" y="4724400"/>
              <a:ext cx="5955507" cy="0"/>
            </a:xfrm>
            <a:prstGeom prst="straightConnector1">
              <a:avLst/>
            </a:prstGeom>
            <a:noFill/>
            <a:ln w="28575" cap="flat" cmpd="sng">
              <a:solidFill>
                <a:srgbClr val="BFBFBF"/>
              </a:solidFill>
              <a:prstDash val="solid"/>
              <a:round/>
              <a:headEnd type="none" w="sm" len="sm"/>
              <a:tailEnd type="none" w="sm" len="sm"/>
            </a:ln>
          </p:spPr>
        </p:cxnSp>
        <p:cxnSp>
          <p:nvCxnSpPr>
            <p:cNvPr id="28" name="Google Shape;28;p3"/>
            <p:cNvCxnSpPr/>
            <p:nvPr/>
          </p:nvCxnSpPr>
          <p:spPr>
            <a:xfrm>
              <a:off x="3060700" y="4755832"/>
              <a:ext cx="5955507" cy="0"/>
            </a:xfrm>
            <a:prstGeom prst="straightConnector1">
              <a:avLst/>
            </a:prstGeom>
            <a:noFill/>
            <a:ln w="28575" cap="flat" cmpd="sng">
              <a:solidFill>
                <a:schemeClr val="lt1"/>
              </a:solidFill>
              <a:prstDash val="solid"/>
              <a:round/>
              <a:headEnd type="none" w="sm" len="sm"/>
              <a:tailEnd type="none" w="sm" len="sm"/>
            </a:ln>
          </p:spPr>
        </p:cxnSp>
      </p:grpSp>
    </p:spTree>
  </p:cSld>
  <p:clrMapOvr>
    <a:masterClrMapping/>
  </p:clrMapOvr>
  <p:transition spd="slow">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matchingName="Slide 7">
  <p:cSld name="BLANK">
    <p:spTree>
      <p:nvGrpSpPr>
        <p:cNvPr id="21" name="Shape 21"/>
        <p:cNvGrpSpPr/>
        <p:nvPr/>
      </p:nvGrpSpPr>
      <p:grpSpPr>
        <a:xfrm>
          <a:off x="0" y="0"/>
          <a:ext cx="0" cy="0"/>
          <a:chOff x="0" y="0"/>
          <a:chExt cx="0" cy="0"/>
        </a:xfrm>
      </p:grpSpPr>
      <p:sp>
        <p:nvSpPr>
          <p:cNvPr id="22" name="Google Shape;22;p3"/>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
        <p:nvSpPr>
          <p:cNvPr id="25" name="Google Shape;25;p3"/>
          <p:cNvSpPr txBox="1"/>
          <p:nvPr/>
        </p:nvSpPr>
        <p:spPr>
          <a:xfrm>
            <a:off x="3721290" y="232284"/>
            <a:ext cx="1701428" cy="377026"/>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US" altLang="tr-TR" sz="2000" b="1" i="0" u="none" strike="noStrike" cap="none">
                <a:solidFill>
                  <a:srgbClr val="595959"/>
                </a:solidFill>
                <a:latin typeface="Georgia" panose="02040502050405020303"/>
                <a:ea typeface="Georgia" panose="02040502050405020303"/>
                <a:cs typeface="Georgia" panose="02040502050405020303"/>
                <a:sym typeface="Georgia" panose="02040502050405020303"/>
              </a:rPr>
              <a:t>Grade 1</a:t>
            </a:r>
            <a:endParaRPr lang="en-US" altLang="tr-TR" sz="2000" b="1" i="0" u="none" strike="noStrike" cap="none">
              <a:solidFill>
                <a:srgbClr val="595959"/>
              </a:solidFill>
              <a:latin typeface="Georgia" panose="02040502050405020303"/>
              <a:ea typeface="Georgia" panose="02040502050405020303"/>
              <a:cs typeface="Georgia" panose="02040502050405020303"/>
              <a:sym typeface="Georgia" panose="02040502050405020303"/>
            </a:endParaRPr>
          </a:p>
        </p:txBody>
      </p:sp>
      <p:grpSp>
        <p:nvGrpSpPr>
          <p:cNvPr id="26" name="Google Shape;26;p3"/>
          <p:cNvGrpSpPr/>
          <p:nvPr/>
        </p:nvGrpSpPr>
        <p:grpSpPr>
          <a:xfrm>
            <a:off x="1594247" y="700336"/>
            <a:ext cx="5955507" cy="31441"/>
            <a:chOff x="3060700" y="4724400"/>
            <a:chExt cx="5955507" cy="31432"/>
          </a:xfrm>
        </p:grpSpPr>
        <p:cxnSp>
          <p:nvCxnSpPr>
            <p:cNvPr id="27" name="Google Shape;27;p3"/>
            <p:cNvCxnSpPr/>
            <p:nvPr/>
          </p:nvCxnSpPr>
          <p:spPr>
            <a:xfrm>
              <a:off x="3060700" y="4724400"/>
              <a:ext cx="5955507" cy="0"/>
            </a:xfrm>
            <a:prstGeom prst="straightConnector1">
              <a:avLst/>
            </a:prstGeom>
            <a:noFill/>
            <a:ln w="28575" cap="flat" cmpd="sng">
              <a:solidFill>
                <a:srgbClr val="BFBFBF"/>
              </a:solidFill>
              <a:prstDash val="solid"/>
              <a:round/>
              <a:headEnd type="none" w="sm" len="sm"/>
              <a:tailEnd type="none" w="sm" len="sm"/>
            </a:ln>
          </p:spPr>
        </p:cxnSp>
        <p:cxnSp>
          <p:nvCxnSpPr>
            <p:cNvPr id="28" name="Google Shape;28;p3"/>
            <p:cNvCxnSpPr/>
            <p:nvPr/>
          </p:nvCxnSpPr>
          <p:spPr>
            <a:xfrm>
              <a:off x="3060700" y="4755832"/>
              <a:ext cx="5955507" cy="0"/>
            </a:xfrm>
            <a:prstGeom prst="straightConnector1">
              <a:avLst/>
            </a:prstGeom>
            <a:noFill/>
            <a:ln w="28575" cap="flat" cmpd="sng">
              <a:solidFill>
                <a:schemeClr val="lt1"/>
              </a:solidFill>
              <a:prstDash val="solid"/>
              <a:round/>
              <a:headEnd type="none" w="sm" len="sm"/>
              <a:tailEnd type="none" w="sm" len="sm"/>
            </a:ln>
          </p:spPr>
        </p:cxnSp>
      </p:grpSp>
    </p:spTree>
  </p:cSld>
  <p:clrMapOvr>
    <a:masterClrMapping/>
  </p:clrMapOvr>
  <p:transition spd="slow">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matchingName="Slide 1">
  <p:cSld name="TITLE">
    <p:spTree>
      <p:nvGrpSpPr>
        <p:cNvPr id="29" name="Shape 29"/>
        <p:cNvGrpSpPr/>
        <p:nvPr/>
      </p:nvGrpSpPr>
      <p:grpSpPr>
        <a:xfrm>
          <a:off x="0" y="0"/>
          <a:ext cx="0" cy="0"/>
          <a:chOff x="0" y="0"/>
          <a:chExt cx="0" cy="0"/>
        </a:xfrm>
      </p:grpSpPr>
      <p:sp>
        <p:nvSpPr>
          <p:cNvPr id="30" name="Google Shape;30;p4"/>
          <p:cNvSpPr txBox="1"/>
          <p:nvPr>
            <p:ph type="ctrTitle"/>
          </p:nvPr>
        </p:nvSpPr>
        <p:spPr>
          <a:xfrm>
            <a:off x="685800" y="1598313"/>
            <a:ext cx="7772400" cy="110285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4"/>
          <p:cNvSpPr txBox="1"/>
          <p:nvPr>
            <p:ph type="subTitle" idx="1"/>
          </p:nvPr>
        </p:nvSpPr>
        <p:spPr>
          <a:xfrm>
            <a:off x="1371600" y="2915550"/>
            <a:ext cx="6400800" cy="1314856"/>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32" name="Google Shape;32;p4"/>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4"/>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matchingName="Slide 3">
  <p:cSld name="SECTION_HEADER">
    <p:spTree>
      <p:nvGrpSpPr>
        <p:cNvPr id="35" name="Shape 35"/>
        <p:cNvGrpSpPr/>
        <p:nvPr/>
      </p:nvGrpSpPr>
      <p:grpSpPr>
        <a:xfrm>
          <a:off x="0" y="0"/>
          <a:ext cx="0" cy="0"/>
          <a:chOff x="0" y="0"/>
          <a:chExt cx="0" cy="0"/>
        </a:xfrm>
      </p:grpSpPr>
      <p:sp>
        <p:nvSpPr>
          <p:cNvPr id="36" name="Google Shape;36;p5"/>
          <p:cNvSpPr txBox="1"/>
          <p:nvPr>
            <p:ph type="title"/>
          </p:nvPr>
        </p:nvSpPr>
        <p:spPr>
          <a:xfrm>
            <a:off x="722313" y="3306196"/>
            <a:ext cx="7772400" cy="1021872"/>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Clr>
                <a:schemeClr val="dk1"/>
              </a:buClr>
              <a:buSzPts val="4000"/>
              <a:buFont typeface="Georgia" panose="02040502050405020303"/>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5"/>
          <p:cNvSpPr txBox="1"/>
          <p:nvPr>
            <p:ph type="body" idx="1"/>
          </p:nvPr>
        </p:nvSpPr>
        <p:spPr>
          <a:xfrm>
            <a:off x="722313" y="2180708"/>
            <a:ext cx="7772400" cy="1125488"/>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p:txBody>
      </p:sp>
      <p:sp>
        <p:nvSpPr>
          <p:cNvPr id="38" name="Google Shape;38;p5"/>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5"/>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matchingName="Slide 4">
  <p:cSld name="TWO_OBJECTS">
    <p:spTree>
      <p:nvGrpSpPr>
        <p:cNvPr id="41" name="Shape 41"/>
        <p:cNvGrpSpPr/>
        <p:nvPr/>
      </p:nvGrpSpPr>
      <p:grpSpPr>
        <a:xfrm>
          <a:off x="0" y="0"/>
          <a:ext cx="0" cy="0"/>
          <a:chOff x="0" y="0"/>
          <a:chExt cx="0" cy="0"/>
        </a:xfrm>
      </p:grpSpPr>
      <p:sp>
        <p:nvSpPr>
          <p:cNvPr id="42" name="Google Shape;42;p6"/>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6"/>
          <p:cNvSpPr txBox="1"/>
          <p:nvPr>
            <p:ph type="body" idx="1"/>
          </p:nvPr>
        </p:nvSpPr>
        <p:spPr>
          <a:xfrm>
            <a:off x="457200" y="900391"/>
            <a:ext cx="4038600" cy="2547534"/>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p:txBody>
      </p:sp>
      <p:sp>
        <p:nvSpPr>
          <p:cNvPr id="44" name="Google Shape;44;p6"/>
          <p:cNvSpPr txBox="1"/>
          <p:nvPr>
            <p:ph type="body" idx="2"/>
          </p:nvPr>
        </p:nvSpPr>
        <p:spPr>
          <a:xfrm>
            <a:off x="4648200" y="900391"/>
            <a:ext cx="4038600" cy="2547534"/>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p:txBody>
      </p:sp>
      <p:sp>
        <p:nvSpPr>
          <p:cNvPr id="45" name="Google Shape;45;p6"/>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matchingName="Slide 5">
  <p:cSld name="TWO_OBJECTS_WITH_TEXT">
    <p:spTree>
      <p:nvGrpSpPr>
        <p:cNvPr id="48" name="Shape 48"/>
        <p:cNvGrpSpPr/>
        <p:nvPr/>
      </p:nvGrpSpPr>
      <p:grpSpPr>
        <a:xfrm>
          <a:off x="0" y="0"/>
          <a:ext cx="0" cy="0"/>
          <a:chOff x="0" y="0"/>
          <a:chExt cx="0" cy="0"/>
        </a:xfrm>
      </p:grpSpPr>
      <p:sp>
        <p:nvSpPr>
          <p:cNvPr id="49" name="Google Shape;49;p7"/>
          <p:cNvSpPr/>
          <p:nvPr/>
        </p:nvSpPr>
        <p:spPr>
          <a:xfrm>
            <a:off x="6372200" y="2860576"/>
            <a:ext cx="775136" cy="23083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PPT模板下载：www.1ppt.com/moban/          行业PPT模板：www.1ppt.com/hangye/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节日PPT模板：www.1ppt.com/jieri/          PPT素材：www.1ppt.com/sucai/</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PPT背景图片：www.1ppt.com/beijing/        PPT图表：www.1ppt.com/tubiao/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精美PPT下载：www.1ppt.com/xiazai/         PPT教程： www.1ppt.com/powerpoint/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PPT课件：www.1ppt.com/kejian/             字体下载：www.1ppt.com/ziti/</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工作总结PPT：www.1ppt.com/xiazai/zongjie/ 工作计划：www.1ppt.com/xiazai/jihua/</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商务PPT模板：www.1ppt.com/moban/shangwu/  个人简历PPT：www.1ppt.com/xiazai/jianli/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毕业答辩PPT：www.1ppt.com/xiazai/dabian/  工作汇报PPT：www.1ppt.com/xiazai/huibao/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p:txBody>
      </p:sp>
      <p:sp>
        <p:nvSpPr>
          <p:cNvPr id="50" name="Google Shape;50;p7"/>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4400"/>
              <a:buFont typeface="Georgia" panose="02040502050405020303"/>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type="body" idx="1"/>
          </p:nvPr>
        </p:nvSpPr>
        <p:spPr>
          <a:xfrm>
            <a:off x="457200" y="1151690"/>
            <a:ext cx="4040188" cy="479970"/>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p:txBody>
      </p:sp>
      <p:sp>
        <p:nvSpPr>
          <p:cNvPr id="52" name="Google Shape;52;p7"/>
          <p:cNvSpPr txBox="1"/>
          <p:nvPr>
            <p:ph type="body" idx="2"/>
          </p:nvPr>
        </p:nvSpPr>
        <p:spPr>
          <a:xfrm>
            <a:off x="457200" y="1631660"/>
            <a:ext cx="4040188" cy="2964381"/>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p:txBody>
      </p:sp>
      <p:sp>
        <p:nvSpPr>
          <p:cNvPr id="53" name="Google Shape;53;p7"/>
          <p:cNvSpPr txBox="1"/>
          <p:nvPr>
            <p:ph type="body" idx="3"/>
          </p:nvPr>
        </p:nvSpPr>
        <p:spPr>
          <a:xfrm>
            <a:off x="4645026" y="1151690"/>
            <a:ext cx="4041775" cy="479970"/>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p:txBody>
      </p:sp>
      <p:sp>
        <p:nvSpPr>
          <p:cNvPr id="54" name="Google Shape;54;p7"/>
          <p:cNvSpPr txBox="1"/>
          <p:nvPr>
            <p:ph type="body" idx="4"/>
          </p:nvPr>
        </p:nvSpPr>
        <p:spPr>
          <a:xfrm>
            <a:off x="4645026" y="1631660"/>
            <a:ext cx="4041775" cy="2964381"/>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p:txBody>
      </p:sp>
      <p:sp>
        <p:nvSpPr>
          <p:cNvPr id="55" name="Google Shape;55;p7"/>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7"/>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matchingName="Slide 6">
  <p:cSld name="TITLE_ONLY">
    <p:spTree>
      <p:nvGrpSpPr>
        <p:cNvPr id="58" name="Shape 58"/>
        <p:cNvGrpSpPr/>
        <p:nvPr/>
      </p:nvGrpSpPr>
      <p:grpSpPr>
        <a:xfrm>
          <a:off x="0" y="0"/>
          <a:ext cx="0" cy="0"/>
          <a:chOff x="0" y="0"/>
          <a:chExt cx="0" cy="0"/>
        </a:xfrm>
      </p:grpSpPr>
      <p:sp>
        <p:nvSpPr>
          <p:cNvPr id="59" name="Google Shape;59;p8"/>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8"/>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8"/>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8"/>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matchingName="Slide 8">
  <p:cSld name="OBJECT_WITH_CAPTION_TEXT">
    <p:spTree>
      <p:nvGrpSpPr>
        <p:cNvPr id="63" name="Shape 63"/>
        <p:cNvGrpSpPr/>
        <p:nvPr/>
      </p:nvGrpSpPr>
      <p:grpSpPr>
        <a:xfrm>
          <a:off x="0" y="0"/>
          <a:ext cx="0" cy="0"/>
          <a:chOff x="0" y="0"/>
          <a:chExt cx="0" cy="0"/>
        </a:xfrm>
      </p:grpSpPr>
      <p:sp>
        <p:nvSpPr>
          <p:cNvPr id="64" name="Google Shape;64;p9"/>
          <p:cNvSpPr txBox="1"/>
          <p:nvPr>
            <p:ph type="title"/>
          </p:nvPr>
        </p:nvSpPr>
        <p:spPr>
          <a:xfrm>
            <a:off x="457201" y="204851"/>
            <a:ext cx="3008313" cy="871807"/>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1"/>
              </a:buClr>
              <a:buSzPts val="2000"/>
              <a:buFont typeface="Georgia" panose="02040502050405020303"/>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9"/>
          <p:cNvSpPr txBox="1"/>
          <p:nvPr>
            <p:ph type="body" idx="1"/>
          </p:nvPr>
        </p:nvSpPr>
        <p:spPr>
          <a:xfrm>
            <a:off x="3575050" y="204851"/>
            <a:ext cx="5111750" cy="4391190"/>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p:txBody>
      </p:sp>
      <p:sp>
        <p:nvSpPr>
          <p:cNvPr id="66" name="Google Shape;66;p9"/>
          <p:cNvSpPr txBox="1"/>
          <p:nvPr>
            <p:ph type="body" idx="2"/>
          </p:nvPr>
        </p:nvSpPr>
        <p:spPr>
          <a:xfrm>
            <a:off x="457201" y="1076658"/>
            <a:ext cx="3008313" cy="351938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p:txBody>
      </p:sp>
      <p:sp>
        <p:nvSpPr>
          <p:cNvPr id="67" name="Google Shape;67;p9"/>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9"/>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9"/>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matchingName="Slide 9">
  <p:cSld name="PICTURE_WITH_CAPTION_TEXT">
    <p:spTree>
      <p:nvGrpSpPr>
        <p:cNvPr id="70" name="Shape 70"/>
        <p:cNvGrpSpPr/>
        <p:nvPr/>
      </p:nvGrpSpPr>
      <p:grpSpPr>
        <a:xfrm>
          <a:off x="0" y="0"/>
          <a:ext cx="0" cy="0"/>
          <a:chOff x="0" y="0"/>
          <a:chExt cx="0" cy="0"/>
        </a:xfrm>
      </p:grpSpPr>
      <p:sp>
        <p:nvSpPr>
          <p:cNvPr id="71" name="Google Shape;71;p10"/>
          <p:cNvSpPr txBox="1"/>
          <p:nvPr>
            <p:ph type="title"/>
          </p:nvPr>
        </p:nvSpPr>
        <p:spPr>
          <a:xfrm>
            <a:off x="1792288" y="3601561"/>
            <a:ext cx="5486400" cy="42518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1"/>
              </a:buClr>
              <a:buSzPts val="2000"/>
              <a:buFont typeface="Georgia" panose="02040502050405020303"/>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0"/>
          <p:cNvSpPr/>
          <p:nvPr>
            <p:ph type="pic" idx="2"/>
          </p:nvPr>
        </p:nvSpPr>
        <p:spPr>
          <a:xfrm>
            <a:off x="1792288" y="459723"/>
            <a:ext cx="5486400" cy="3087053"/>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Arial" panose="020B0604020202020204"/>
              <a:buNone/>
              <a:defRPr sz="32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1pPr>
            <a:lvl2pPr marR="0" lvl="1" algn="l" rtl="0">
              <a:spcBef>
                <a:spcPts val="560"/>
              </a:spcBef>
              <a:spcAft>
                <a:spcPts val="0"/>
              </a:spcAft>
              <a:buClr>
                <a:schemeClr val="dk1"/>
              </a:buClr>
              <a:buSzPts val="2800"/>
              <a:buFont typeface="Arial" panose="020B0604020202020204"/>
              <a:buNone/>
              <a:defRPr sz="2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2pPr>
            <a:lvl3pPr marR="0" lvl="2" algn="l" rtl="0">
              <a:spcBef>
                <a:spcPts val="480"/>
              </a:spcBef>
              <a:spcAft>
                <a:spcPts val="0"/>
              </a:spcAft>
              <a:buClr>
                <a:schemeClr val="dk1"/>
              </a:buClr>
              <a:buSzPts val="2400"/>
              <a:buFont typeface="Arial" panose="020B0604020202020204"/>
              <a:buNone/>
              <a:defRPr sz="24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3pPr>
            <a:lvl4pPr marR="0" lvl="3"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4pPr>
            <a:lvl5pPr marR="0" lvl="4"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5pPr>
            <a:lvl6pPr marR="0" lvl="5"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6pPr>
            <a:lvl7pPr marR="0" lvl="6"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7pPr>
            <a:lvl8pPr marR="0" lvl="7"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8pPr>
            <a:lvl9pPr marR="0" lvl="8"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9pPr>
          </a:lstStyle>
          <a:p/>
        </p:txBody>
      </p:sp>
      <p:sp>
        <p:nvSpPr>
          <p:cNvPr id="73" name="Google Shape;73;p10"/>
          <p:cNvSpPr txBox="1"/>
          <p:nvPr>
            <p:ph type="body" idx="1"/>
          </p:nvPr>
        </p:nvSpPr>
        <p:spPr>
          <a:xfrm>
            <a:off x="1792288" y="4026746"/>
            <a:ext cx="5486400" cy="60383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p:txBody>
      </p:sp>
      <p:sp>
        <p:nvSpPr>
          <p:cNvPr id="74" name="Google Shape;74;p10"/>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0"/>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0"/>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matchingName="Slide 10">
  <p:cSld name="VERTICAL_TEXT">
    <p:spTree>
      <p:nvGrpSpPr>
        <p:cNvPr id="77" name="Shape 77"/>
        <p:cNvGrpSpPr/>
        <p:nvPr/>
      </p:nvGrpSpPr>
      <p:grpSpPr>
        <a:xfrm>
          <a:off x="0" y="0"/>
          <a:ext cx="0" cy="0"/>
          <a:chOff x="0" y="0"/>
          <a:chExt cx="0" cy="0"/>
        </a:xfrm>
      </p:grpSpPr>
      <p:sp>
        <p:nvSpPr>
          <p:cNvPr id="78" name="Google Shape;78;p11"/>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1"/>
          <p:cNvSpPr txBox="1"/>
          <p:nvPr>
            <p:ph type="body" idx="1"/>
          </p:nvPr>
        </p:nvSpPr>
        <p:spPr>
          <a:xfrm rot="5400000">
            <a:off x="2874240" y="-1216519"/>
            <a:ext cx="3395520"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80" name="Google Shape;80;p11"/>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1"/>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1"/>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matchingName="Slide 11">
  <p:cSld name="VERTICAL_TITLE_AND_VERTICAL_TEXT">
    <p:spTree>
      <p:nvGrpSpPr>
        <p:cNvPr id="83" name="Shape 83"/>
        <p:cNvGrpSpPr/>
        <p:nvPr/>
      </p:nvGrpSpPr>
      <p:grpSpPr>
        <a:xfrm>
          <a:off x="0" y="0"/>
          <a:ext cx="0" cy="0"/>
          <a:chOff x="0" y="0"/>
          <a:chExt cx="0" cy="0"/>
        </a:xfrm>
      </p:grpSpPr>
      <p:sp>
        <p:nvSpPr>
          <p:cNvPr id="84" name="Google Shape;84;p12"/>
          <p:cNvSpPr txBox="1"/>
          <p:nvPr>
            <p:ph type="title"/>
          </p:nvPr>
        </p:nvSpPr>
        <p:spPr>
          <a:xfrm rot="5400000">
            <a:off x="6011552" y="772676"/>
            <a:ext cx="329309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2"/>
          <p:cNvSpPr txBox="1"/>
          <p:nvPr>
            <p:ph type="body" idx="1"/>
          </p:nvPr>
        </p:nvSpPr>
        <p:spPr>
          <a:xfrm rot="5400000">
            <a:off x="1820553" y="-1208523"/>
            <a:ext cx="329309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p:txBody>
      </p:sp>
      <p:sp>
        <p:nvSpPr>
          <p:cNvPr id="86" name="Google Shape;86;p12"/>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12"/>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2"/>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matchingName="Slide 1">
  <p:cSld name="TITLE">
    <p:spTree>
      <p:nvGrpSpPr>
        <p:cNvPr id="29" name="Shape 29"/>
        <p:cNvGrpSpPr/>
        <p:nvPr/>
      </p:nvGrpSpPr>
      <p:grpSpPr>
        <a:xfrm>
          <a:off x="0" y="0"/>
          <a:ext cx="0" cy="0"/>
          <a:chOff x="0" y="0"/>
          <a:chExt cx="0" cy="0"/>
        </a:xfrm>
      </p:grpSpPr>
      <p:sp>
        <p:nvSpPr>
          <p:cNvPr id="30" name="Google Shape;30;p4"/>
          <p:cNvSpPr txBox="1"/>
          <p:nvPr>
            <p:ph type="ctrTitle"/>
          </p:nvPr>
        </p:nvSpPr>
        <p:spPr>
          <a:xfrm>
            <a:off x="685800" y="1598313"/>
            <a:ext cx="7772400" cy="1102859"/>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4"/>
          <p:cNvSpPr txBox="1"/>
          <p:nvPr>
            <p:ph type="subTitle" idx="1"/>
          </p:nvPr>
        </p:nvSpPr>
        <p:spPr>
          <a:xfrm>
            <a:off x="1371600" y="2915550"/>
            <a:ext cx="6400800" cy="1314856"/>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32" name="Google Shape;32;p4"/>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4"/>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Slide 12">
  <p:cSld name="Slide 12">
    <p:spTree>
      <p:nvGrpSpPr>
        <p:cNvPr id="89" name="Shape 89"/>
        <p:cNvGrpSpPr/>
        <p:nvPr/>
      </p:nvGrpSpPr>
      <p:grpSpPr>
        <a:xfrm>
          <a:off x="0" y="0"/>
          <a:ext cx="0" cy="0"/>
          <a:chOff x="0" y="0"/>
          <a:chExt cx="0" cy="0"/>
        </a:xfrm>
      </p:grpSpPr>
    </p:spTree>
  </p:cSld>
  <p:clrMapOvr>
    <a:masterClrMapping/>
  </p:clrMapOvr>
  <p:transition spd="slow">
    <p:fade thruBlk="1"/>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Slide 13">
  <p:cSld name="Slide 13">
    <p:spTree>
      <p:nvGrpSpPr>
        <p:cNvPr id="90" name="Shape 90"/>
        <p:cNvGrpSpPr/>
        <p:nvPr/>
      </p:nvGrpSpPr>
      <p:grpSpPr>
        <a:xfrm>
          <a:off x="0" y="0"/>
          <a:ext cx="0" cy="0"/>
          <a:chOff x="0" y="0"/>
          <a:chExt cx="0" cy="0"/>
        </a:xfrm>
      </p:grpSpPr>
    </p:spTree>
  </p:cSld>
  <p:clrMapOvr>
    <a:masterClrMapping/>
  </p:clrMapOvr>
  <p:transition spd="slow">
    <p:fade thruBlk="1"/>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Slide 14">
  <p:cSld name="Slide 14">
    <p:spTree>
      <p:nvGrpSpPr>
        <p:cNvPr id="91" name="Shape 91"/>
        <p:cNvGrpSpPr/>
        <p:nvPr/>
      </p:nvGrpSpPr>
      <p:grpSpPr>
        <a:xfrm>
          <a:off x="0" y="0"/>
          <a:ext cx="0" cy="0"/>
          <a:chOff x="0" y="0"/>
          <a:chExt cx="0" cy="0"/>
        </a:xfrm>
      </p:grpSpPr>
    </p:spTree>
  </p:cSld>
  <p:clrMapOvr>
    <a:masterClrMapping/>
  </p:clrMapOvr>
  <p:transition spd="slow">
    <p:fade thruBlk="1"/>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Slide 15">
  <p:cSld name="Slide 15">
    <p:spTree>
      <p:nvGrpSpPr>
        <p:cNvPr id="92" name="Shape 92"/>
        <p:cNvGrpSpPr/>
        <p:nvPr/>
      </p:nvGrpSpPr>
      <p:grpSpPr>
        <a:xfrm>
          <a:off x="0" y="0"/>
          <a:ext cx="0" cy="0"/>
          <a:chOff x="0" y="0"/>
          <a:chExt cx="0" cy="0"/>
        </a:xfrm>
      </p:grpSpPr>
    </p:spTree>
  </p:cSld>
  <p:clrMapOvr>
    <a:masterClrMapping/>
  </p:clrMapOvr>
  <p:transition spd="slow">
    <p:fade thruBlk="1"/>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Slide 16">
  <p:cSld name="Slide 16">
    <p:spTree>
      <p:nvGrpSpPr>
        <p:cNvPr id="93" name="Shape 93"/>
        <p:cNvGrpSpPr/>
        <p:nvPr/>
      </p:nvGrpSpPr>
      <p:grpSpPr>
        <a:xfrm>
          <a:off x="0" y="0"/>
          <a:ext cx="0" cy="0"/>
          <a:chOff x="0" y="0"/>
          <a:chExt cx="0" cy="0"/>
        </a:xfrm>
      </p:grpSpPr>
    </p:spTree>
  </p:cSld>
  <p:clrMapOvr>
    <a:masterClrMapping/>
  </p:clrMapOvr>
  <p:transition spd="slow">
    <p:fade thruBlk="1"/>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Slide 17">
  <p:cSld name="Slide 17">
    <p:spTree>
      <p:nvGrpSpPr>
        <p:cNvPr id="94" name="Shape 94"/>
        <p:cNvGrpSpPr/>
        <p:nvPr/>
      </p:nvGrpSpPr>
      <p:grpSpPr>
        <a:xfrm>
          <a:off x="0" y="0"/>
          <a:ext cx="0" cy="0"/>
          <a:chOff x="0" y="0"/>
          <a:chExt cx="0" cy="0"/>
        </a:xfrm>
      </p:grpSpPr>
    </p:spTree>
  </p:cSld>
  <p:clrMapOvr>
    <a:masterClrMapping/>
  </p:clrMapOvr>
  <p:transition spd="slow">
    <p:fade thruBlk="1"/>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Slide 18">
  <p:cSld name="Slide 18">
    <p:spTree>
      <p:nvGrpSpPr>
        <p:cNvPr id="95" name="Shape 95"/>
        <p:cNvGrpSpPr/>
        <p:nvPr/>
      </p:nvGrpSpPr>
      <p:grpSpPr>
        <a:xfrm>
          <a:off x="0" y="0"/>
          <a:ext cx="0" cy="0"/>
          <a:chOff x="0" y="0"/>
          <a:chExt cx="0" cy="0"/>
        </a:xfrm>
      </p:grpSpPr>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matchingName="Slide 3">
  <p:cSld name="SECTION_HEADER">
    <p:spTree>
      <p:nvGrpSpPr>
        <p:cNvPr id="35" name="Shape 35"/>
        <p:cNvGrpSpPr/>
        <p:nvPr/>
      </p:nvGrpSpPr>
      <p:grpSpPr>
        <a:xfrm>
          <a:off x="0" y="0"/>
          <a:ext cx="0" cy="0"/>
          <a:chOff x="0" y="0"/>
          <a:chExt cx="0" cy="0"/>
        </a:xfrm>
      </p:grpSpPr>
      <p:sp>
        <p:nvSpPr>
          <p:cNvPr id="36" name="Google Shape;36;p5"/>
          <p:cNvSpPr txBox="1"/>
          <p:nvPr>
            <p:ph type="title"/>
          </p:nvPr>
        </p:nvSpPr>
        <p:spPr>
          <a:xfrm>
            <a:off x="722313" y="3306196"/>
            <a:ext cx="7772400" cy="1021872"/>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Clr>
                <a:schemeClr val="dk1"/>
              </a:buClr>
              <a:buSzPts val="4000"/>
              <a:buFont typeface="Georgia" panose="02040502050405020303"/>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5"/>
          <p:cNvSpPr txBox="1"/>
          <p:nvPr>
            <p:ph type="body" idx="1"/>
          </p:nvPr>
        </p:nvSpPr>
        <p:spPr>
          <a:xfrm>
            <a:off x="722313" y="2180708"/>
            <a:ext cx="7772400" cy="1125488"/>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p:txBody>
      </p:sp>
      <p:sp>
        <p:nvSpPr>
          <p:cNvPr id="38" name="Google Shape;38;p5"/>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5"/>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matchingName="Slide 4">
  <p:cSld name="TWO_OBJECTS">
    <p:spTree>
      <p:nvGrpSpPr>
        <p:cNvPr id="41" name="Shape 41"/>
        <p:cNvGrpSpPr/>
        <p:nvPr/>
      </p:nvGrpSpPr>
      <p:grpSpPr>
        <a:xfrm>
          <a:off x="0" y="0"/>
          <a:ext cx="0" cy="0"/>
          <a:chOff x="0" y="0"/>
          <a:chExt cx="0" cy="0"/>
        </a:xfrm>
      </p:grpSpPr>
      <p:sp>
        <p:nvSpPr>
          <p:cNvPr id="42" name="Google Shape;42;p6"/>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6"/>
          <p:cNvSpPr txBox="1"/>
          <p:nvPr>
            <p:ph type="body" idx="1"/>
          </p:nvPr>
        </p:nvSpPr>
        <p:spPr>
          <a:xfrm>
            <a:off x="457200" y="900391"/>
            <a:ext cx="4038600" cy="2547534"/>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p:txBody>
      </p:sp>
      <p:sp>
        <p:nvSpPr>
          <p:cNvPr id="44" name="Google Shape;44;p6"/>
          <p:cNvSpPr txBox="1"/>
          <p:nvPr>
            <p:ph type="body" idx="2"/>
          </p:nvPr>
        </p:nvSpPr>
        <p:spPr>
          <a:xfrm>
            <a:off x="4648200" y="900391"/>
            <a:ext cx="4038600" cy="2547534"/>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p:txBody>
      </p:sp>
      <p:sp>
        <p:nvSpPr>
          <p:cNvPr id="45" name="Google Shape;45;p6"/>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matchingName="Slide 5">
  <p:cSld name="TWO_OBJECTS_WITH_TEXT">
    <p:spTree>
      <p:nvGrpSpPr>
        <p:cNvPr id="48" name="Shape 48"/>
        <p:cNvGrpSpPr/>
        <p:nvPr/>
      </p:nvGrpSpPr>
      <p:grpSpPr>
        <a:xfrm>
          <a:off x="0" y="0"/>
          <a:ext cx="0" cy="0"/>
          <a:chOff x="0" y="0"/>
          <a:chExt cx="0" cy="0"/>
        </a:xfrm>
      </p:grpSpPr>
      <p:sp>
        <p:nvSpPr>
          <p:cNvPr id="49" name="Google Shape;49;p7"/>
          <p:cNvSpPr/>
          <p:nvPr/>
        </p:nvSpPr>
        <p:spPr>
          <a:xfrm>
            <a:off x="6372200" y="2860576"/>
            <a:ext cx="775136" cy="23083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PPT模板下载：www.1ppt.com/moban/          行业PPT模板：www.1ppt.com/hangye/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节日PPT模板：www.1ppt.com/jieri/          PPT素材：www.1ppt.com/sucai/</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PPT背景图片：www.1ppt.com/beijing/        PPT图表：www.1ppt.com/tubiao/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精美PPT下载：www.1ppt.com/xiazai/         PPT教程： www.1ppt.com/powerpoint/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PPT课件：www.1ppt.com/kejian/             字体下载：www.1ppt.com/ziti/</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工作总结PPT：www.1ppt.com/xiazai/zongjie/ 工作计划：www.1ppt.com/xiazai/jihua/</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商务PPT模板：www.1ppt.com/moban/shangwu/  个人简历PPT：www.1ppt.com/xiazai/jianli/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毕业答辩PPT：www.1ppt.com/xiazai/dabian/  工作汇报PPT：www.1ppt.com/xiazai/huibao/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00000"/>
              </a:lnSpc>
              <a:spcBef>
                <a:spcPts val="0"/>
              </a:spcBef>
              <a:spcAft>
                <a:spcPts val="0"/>
              </a:spcAft>
              <a:buClr>
                <a:srgbClr val="FFFFFF"/>
              </a:buClr>
              <a:buSzPts val="100"/>
              <a:buFont typeface="Georgia" panose="02040502050405020303"/>
              <a:buNone/>
            </a:pPr>
            <a:r>
              <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rPr>
              <a:t> </a:t>
            </a:r>
            <a:endParaRPr lang="tr-TR" sz="100" b="0" i="0" u="none" strike="noStrike" cap="none">
              <a:solidFill>
                <a:srgbClr val="FFFFFF"/>
              </a:solidFill>
              <a:latin typeface="Georgia" panose="02040502050405020303"/>
              <a:ea typeface="Georgia" panose="02040502050405020303"/>
              <a:cs typeface="Georgia" panose="02040502050405020303"/>
              <a:sym typeface="Georgia" panose="02040502050405020303"/>
            </a:endParaRPr>
          </a:p>
        </p:txBody>
      </p:sp>
      <p:sp>
        <p:nvSpPr>
          <p:cNvPr id="50" name="Google Shape;50;p7"/>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4400"/>
              <a:buFont typeface="Georgia" panose="02040502050405020303"/>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type="body" idx="1"/>
          </p:nvPr>
        </p:nvSpPr>
        <p:spPr>
          <a:xfrm>
            <a:off x="457200" y="1151690"/>
            <a:ext cx="4040188" cy="479970"/>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p:txBody>
      </p:sp>
      <p:sp>
        <p:nvSpPr>
          <p:cNvPr id="52" name="Google Shape;52;p7"/>
          <p:cNvSpPr txBox="1"/>
          <p:nvPr>
            <p:ph type="body" idx="2"/>
          </p:nvPr>
        </p:nvSpPr>
        <p:spPr>
          <a:xfrm>
            <a:off x="457200" y="1631660"/>
            <a:ext cx="4040188" cy="2964381"/>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p:txBody>
      </p:sp>
      <p:sp>
        <p:nvSpPr>
          <p:cNvPr id="53" name="Google Shape;53;p7"/>
          <p:cNvSpPr txBox="1"/>
          <p:nvPr>
            <p:ph type="body" idx="3"/>
          </p:nvPr>
        </p:nvSpPr>
        <p:spPr>
          <a:xfrm>
            <a:off x="4645026" y="1151690"/>
            <a:ext cx="4041775" cy="479970"/>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p:txBody>
      </p:sp>
      <p:sp>
        <p:nvSpPr>
          <p:cNvPr id="54" name="Google Shape;54;p7"/>
          <p:cNvSpPr txBox="1"/>
          <p:nvPr>
            <p:ph type="body" idx="4"/>
          </p:nvPr>
        </p:nvSpPr>
        <p:spPr>
          <a:xfrm>
            <a:off x="4645026" y="1631660"/>
            <a:ext cx="4041775" cy="2964381"/>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p:txBody>
      </p:sp>
      <p:sp>
        <p:nvSpPr>
          <p:cNvPr id="55" name="Google Shape;55;p7"/>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7"/>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matchingName="Slide 6">
  <p:cSld name="TITLE_ONLY">
    <p:spTree>
      <p:nvGrpSpPr>
        <p:cNvPr id="58" name="Shape 58"/>
        <p:cNvGrpSpPr/>
        <p:nvPr/>
      </p:nvGrpSpPr>
      <p:grpSpPr>
        <a:xfrm>
          <a:off x="0" y="0"/>
          <a:ext cx="0" cy="0"/>
          <a:chOff x="0" y="0"/>
          <a:chExt cx="0" cy="0"/>
        </a:xfrm>
      </p:grpSpPr>
      <p:sp>
        <p:nvSpPr>
          <p:cNvPr id="59" name="Google Shape;59;p8"/>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8"/>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8"/>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8"/>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matchingName="Slide 8">
  <p:cSld name="OBJECT_WITH_CAPTION_TEXT">
    <p:spTree>
      <p:nvGrpSpPr>
        <p:cNvPr id="63" name="Shape 63"/>
        <p:cNvGrpSpPr/>
        <p:nvPr/>
      </p:nvGrpSpPr>
      <p:grpSpPr>
        <a:xfrm>
          <a:off x="0" y="0"/>
          <a:ext cx="0" cy="0"/>
          <a:chOff x="0" y="0"/>
          <a:chExt cx="0" cy="0"/>
        </a:xfrm>
      </p:grpSpPr>
      <p:sp>
        <p:nvSpPr>
          <p:cNvPr id="64" name="Google Shape;64;p9"/>
          <p:cNvSpPr txBox="1"/>
          <p:nvPr>
            <p:ph type="title"/>
          </p:nvPr>
        </p:nvSpPr>
        <p:spPr>
          <a:xfrm>
            <a:off x="457201" y="204851"/>
            <a:ext cx="3008313" cy="871807"/>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1"/>
              </a:buClr>
              <a:buSzPts val="2000"/>
              <a:buFont typeface="Georgia" panose="02040502050405020303"/>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9"/>
          <p:cNvSpPr txBox="1"/>
          <p:nvPr>
            <p:ph type="body" idx="1"/>
          </p:nvPr>
        </p:nvSpPr>
        <p:spPr>
          <a:xfrm>
            <a:off x="3575050" y="204851"/>
            <a:ext cx="5111750" cy="4391190"/>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p:txBody>
      </p:sp>
      <p:sp>
        <p:nvSpPr>
          <p:cNvPr id="66" name="Google Shape;66;p9"/>
          <p:cNvSpPr txBox="1"/>
          <p:nvPr>
            <p:ph type="body" idx="2"/>
          </p:nvPr>
        </p:nvSpPr>
        <p:spPr>
          <a:xfrm>
            <a:off x="457201" y="1076658"/>
            <a:ext cx="3008313" cy="351938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p:txBody>
      </p:sp>
      <p:sp>
        <p:nvSpPr>
          <p:cNvPr id="67" name="Google Shape;67;p9"/>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9"/>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9"/>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matchingName="Slide 9">
  <p:cSld name="PICTURE_WITH_CAPTION_TEXT">
    <p:spTree>
      <p:nvGrpSpPr>
        <p:cNvPr id="70" name="Shape 70"/>
        <p:cNvGrpSpPr/>
        <p:nvPr/>
      </p:nvGrpSpPr>
      <p:grpSpPr>
        <a:xfrm>
          <a:off x="0" y="0"/>
          <a:ext cx="0" cy="0"/>
          <a:chOff x="0" y="0"/>
          <a:chExt cx="0" cy="0"/>
        </a:xfrm>
      </p:grpSpPr>
      <p:sp>
        <p:nvSpPr>
          <p:cNvPr id="71" name="Google Shape;71;p10"/>
          <p:cNvSpPr txBox="1"/>
          <p:nvPr>
            <p:ph type="title"/>
          </p:nvPr>
        </p:nvSpPr>
        <p:spPr>
          <a:xfrm>
            <a:off x="1792288" y="3601561"/>
            <a:ext cx="5486400" cy="42518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1"/>
              </a:buClr>
              <a:buSzPts val="2000"/>
              <a:buFont typeface="Georgia" panose="02040502050405020303"/>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0"/>
          <p:cNvSpPr/>
          <p:nvPr>
            <p:ph type="pic" idx="2"/>
          </p:nvPr>
        </p:nvSpPr>
        <p:spPr>
          <a:xfrm>
            <a:off x="1792288" y="459723"/>
            <a:ext cx="5486400" cy="3087053"/>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Arial" panose="020B0604020202020204"/>
              <a:buNone/>
              <a:defRPr sz="32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1pPr>
            <a:lvl2pPr marR="0" lvl="1" algn="l" rtl="0">
              <a:spcBef>
                <a:spcPts val="560"/>
              </a:spcBef>
              <a:spcAft>
                <a:spcPts val="0"/>
              </a:spcAft>
              <a:buClr>
                <a:schemeClr val="dk1"/>
              </a:buClr>
              <a:buSzPts val="2800"/>
              <a:buFont typeface="Arial" panose="020B0604020202020204"/>
              <a:buNone/>
              <a:defRPr sz="2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2pPr>
            <a:lvl3pPr marR="0" lvl="2" algn="l" rtl="0">
              <a:spcBef>
                <a:spcPts val="480"/>
              </a:spcBef>
              <a:spcAft>
                <a:spcPts val="0"/>
              </a:spcAft>
              <a:buClr>
                <a:schemeClr val="dk1"/>
              </a:buClr>
              <a:buSzPts val="2400"/>
              <a:buFont typeface="Arial" panose="020B0604020202020204"/>
              <a:buNone/>
              <a:defRPr sz="24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3pPr>
            <a:lvl4pPr marR="0" lvl="3"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4pPr>
            <a:lvl5pPr marR="0" lvl="4"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5pPr>
            <a:lvl6pPr marR="0" lvl="5"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6pPr>
            <a:lvl7pPr marR="0" lvl="6"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7pPr>
            <a:lvl8pPr marR="0" lvl="7"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8pPr>
            <a:lvl9pPr marR="0" lvl="8"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9pPr>
          </a:lstStyle>
          <a:p/>
        </p:txBody>
      </p:sp>
      <p:sp>
        <p:nvSpPr>
          <p:cNvPr id="73" name="Google Shape;73;p10"/>
          <p:cNvSpPr txBox="1"/>
          <p:nvPr>
            <p:ph type="body" idx="1"/>
          </p:nvPr>
        </p:nvSpPr>
        <p:spPr>
          <a:xfrm>
            <a:off x="1792288" y="4026746"/>
            <a:ext cx="5486400" cy="60383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p:txBody>
      </p:sp>
      <p:sp>
        <p:nvSpPr>
          <p:cNvPr id="74" name="Google Shape;74;p10"/>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0"/>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0"/>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tr-TR"/>
            </a:fld>
            <a:endParaRPr lang="tr-T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7.xml"/><Relationship Id="rId8" Type="http://schemas.openxmlformats.org/officeDocument/2006/relationships/slideLayout" Target="../slideLayouts/slideLayout26.xml"/><Relationship Id="rId7" Type="http://schemas.openxmlformats.org/officeDocument/2006/relationships/slideLayout" Target="../slideLayouts/slideLayout25.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3" Type="http://schemas.openxmlformats.org/officeDocument/2006/relationships/slideLayout" Target="../slideLayouts/slideLayout21.xml"/><Relationship Id="rId2" Type="http://schemas.openxmlformats.org/officeDocument/2006/relationships/slideLayout" Target="../slideLayouts/slideLayout20.xml"/><Relationship Id="rId19" Type="http://schemas.openxmlformats.org/officeDocument/2006/relationships/theme" Target="../theme/theme2.xml"/><Relationship Id="rId18" Type="http://schemas.openxmlformats.org/officeDocument/2006/relationships/slideLayout" Target="../slideLayouts/slideLayout36.xml"/><Relationship Id="rId17" Type="http://schemas.openxmlformats.org/officeDocument/2006/relationships/slideLayout" Target="../slideLayouts/slideLayout35.xml"/><Relationship Id="rId16" Type="http://schemas.openxmlformats.org/officeDocument/2006/relationships/slideLayout" Target="../slideLayouts/slideLayout34.xml"/><Relationship Id="rId15" Type="http://schemas.openxmlformats.org/officeDocument/2006/relationships/slideLayout" Target="../slideLayouts/slideLayout33.xml"/><Relationship Id="rId14" Type="http://schemas.openxmlformats.org/officeDocument/2006/relationships/slideLayout" Target="../slideLayouts/slideLayout32.xml"/><Relationship Id="rId13" Type="http://schemas.openxmlformats.org/officeDocument/2006/relationships/slideLayout" Target="../slideLayouts/slideLayout31.xml"/><Relationship Id="rId12" Type="http://schemas.openxmlformats.org/officeDocument/2006/relationships/slideLayout" Target="../slideLayouts/slideLayout30.xml"/><Relationship Id="rId11" Type="http://schemas.openxmlformats.org/officeDocument/2006/relationships/slideLayout" Target="../slideLayouts/slideLayout29.xml"/><Relationship Id="rId10" Type="http://schemas.openxmlformats.org/officeDocument/2006/relationships/slideLayout" Target="../slideLayouts/slideLayout28.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Georgia" panose="02040502050405020303"/>
              <a:buNone/>
              <a:defRPr sz="44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type="body" idx="1"/>
          </p:nvPr>
        </p:nvSpPr>
        <p:spPr>
          <a:xfrm>
            <a:off x="457200" y="1200521"/>
            <a:ext cx="8229600" cy="339552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9pPr>
          </a:lstStyle>
          <a:p/>
        </p:txBody>
      </p:sp>
      <p:sp>
        <p:nvSpPr>
          <p:cNvPr id="12" name="Google Shape;12;p1"/>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1pPr>
            <a:lvl2pPr marR="0" lvl="1"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2pPr>
            <a:lvl3pPr marR="0" lvl="2"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3pPr>
            <a:lvl4pPr marR="0" lvl="3"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4pPr>
            <a:lvl5pPr marR="0" lvl="4"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5pPr>
            <a:lvl6pPr marR="0" lvl="5"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6pPr>
            <a:lvl7pPr marR="0" lvl="6"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7pPr>
            <a:lvl8pPr marR="0" lvl="7"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8pPr>
            <a:lvl9pPr marR="0" lvl="8"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9pPr>
          </a:lstStyle>
          <a:p/>
        </p:txBody>
      </p:sp>
      <p:sp>
        <p:nvSpPr>
          <p:cNvPr id="13" name="Google Shape;13;p1"/>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1pPr>
            <a:lvl2pPr marR="0" lvl="1"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2pPr>
            <a:lvl3pPr marR="0" lvl="2"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3pPr>
            <a:lvl4pPr marR="0" lvl="3"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4pPr>
            <a:lvl5pPr marR="0" lvl="4"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5pPr>
            <a:lvl6pPr marR="0" lvl="5"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6pPr>
            <a:lvl7pPr marR="0" lvl="6"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7pPr>
            <a:lvl8pPr marR="0" lvl="7"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8pPr>
            <a:lvl9pPr marR="0" lvl="8"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9pPr>
          </a:lstStyle>
          <a:p/>
        </p:txBody>
      </p:sp>
      <p:sp>
        <p:nvSpPr>
          <p:cNvPr id="14" name="Google Shape;14;p1"/>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1pPr>
            <a:lvl2pPr marL="0" marR="0" lvl="1"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2pPr>
            <a:lvl3pPr marL="0" marR="0" lvl="2"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3pPr>
            <a:lvl4pPr marL="0" marR="0" lvl="3"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4pPr>
            <a:lvl5pPr marL="0" marR="0" lvl="4"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5pPr>
            <a:lvl6pPr marL="0" marR="0" lvl="5"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6pPr>
            <a:lvl7pPr marL="0" marR="0" lvl="6"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7pPr>
            <a:lvl8pPr marL="0" marR="0" lvl="7"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8pPr>
            <a:lvl9pPr marL="0" marR="0" lvl="8"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9pPr>
          </a:lstStyle>
          <a:p>
            <a:pPr marL="0" lvl="0" indent="0" algn="r" rtl="0">
              <a:spcBef>
                <a:spcPts val="0"/>
              </a:spcBef>
              <a:spcAft>
                <a:spcPts val="0"/>
              </a:spcAft>
              <a:buNone/>
            </a:pPr>
            <a:fld id="{00000000-1234-1234-1234-123412341234}" type="slidenum">
              <a:rPr lang="tr-TR"/>
            </a:fld>
            <a:endParaRPr lang="tr-T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ransition spd="slow">
    <p:fade thruBlk="1"/>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06042"/>
            <a:ext cx="8229600" cy="85751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Georgia" panose="02040502050405020303"/>
              <a:buNone/>
              <a:defRPr sz="44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type="body" idx="1"/>
          </p:nvPr>
        </p:nvSpPr>
        <p:spPr>
          <a:xfrm>
            <a:off x="457200" y="1200521"/>
            <a:ext cx="8229600" cy="339552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9pPr>
          </a:lstStyle>
          <a:p/>
        </p:txBody>
      </p:sp>
      <p:sp>
        <p:nvSpPr>
          <p:cNvPr id="12" name="Google Shape;12;p1"/>
          <p:cNvSpPr txBox="1"/>
          <p:nvPr>
            <p:ph type="dt" idx="10"/>
          </p:nvPr>
        </p:nvSpPr>
        <p:spPr>
          <a:xfrm>
            <a:off x="457200" y="4768735"/>
            <a:ext cx="2133600" cy="273928"/>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1pPr>
            <a:lvl2pPr marR="0" lvl="1"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2pPr>
            <a:lvl3pPr marR="0" lvl="2"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3pPr>
            <a:lvl4pPr marR="0" lvl="3"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4pPr>
            <a:lvl5pPr marR="0" lvl="4"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5pPr>
            <a:lvl6pPr marR="0" lvl="5"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6pPr>
            <a:lvl7pPr marR="0" lvl="6"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7pPr>
            <a:lvl8pPr marR="0" lvl="7"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8pPr>
            <a:lvl9pPr marR="0" lvl="8"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9pPr>
          </a:lstStyle>
          <a:p/>
        </p:txBody>
      </p:sp>
      <p:sp>
        <p:nvSpPr>
          <p:cNvPr id="13" name="Google Shape;13;p1"/>
          <p:cNvSpPr txBox="1"/>
          <p:nvPr>
            <p:ph type="ftr" idx="11"/>
          </p:nvPr>
        </p:nvSpPr>
        <p:spPr>
          <a:xfrm>
            <a:off x="3124200" y="4768735"/>
            <a:ext cx="2895600" cy="273928"/>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1pPr>
            <a:lvl2pPr marR="0" lvl="1"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2pPr>
            <a:lvl3pPr marR="0" lvl="2"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3pPr>
            <a:lvl4pPr marR="0" lvl="3"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4pPr>
            <a:lvl5pPr marR="0" lvl="4"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5pPr>
            <a:lvl6pPr marR="0" lvl="5"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6pPr>
            <a:lvl7pPr marR="0" lvl="6"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7pPr>
            <a:lvl8pPr marR="0" lvl="7"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8pPr>
            <a:lvl9pPr marR="0" lvl="8" algn="l" rtl="0">
              <a:spcBef>
                <a:spcPts val="0"/>
              </a:spcBef>
              <a:spcAft>
                <a:spcPts val="0"/>
              </a:spcAft>
              <a:buSzPts val="1400"/>
              <a:buNone/>
              <a:defRPr sz="1800" b="0" i="0" u="none" strike="noStrike" cap="none">
                <a:solidFill>
                  <a:schemeClr val="dk1"/>
                </a:solidFill>
                <a:latin typeface="Georgia" panose="02040502050405020303"/>
                <a:ea typeface="Georgia" panose="02040502050405020303"/>
                <a:cs typeface="Georgia" panose="02040502050405020303"/>
                <a:sym typeface="Georgia" panose="02040502050405020303"/>
              </a:defRPr>
            </a:lvl9pPr>
          </a:lstStyle>
          <a:p/>
        </p:txBody>
      </p:sp>
      <p:sp>
        <p:nvSpPr>
          <p:cNvPr id="14" name="Google Shape;14;p1"/>
          <p:cNvSpPr txBox="1"/>
          <p:nvPr>
            <p:ph type="sldNum" idx="12"/>
          </p:nvPr>
        </p:nvSpPr>
        <p:spPr>
          <a:xfrm>
            <a:off x="6553200" y="4768735"/>
            <a:ext cx="2133600" cy="273928"/>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1pPr>
            <a:lvl2pPr marL="0" marR="0" lvl="1"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2pPr>
            <a:lvl3pPr marL="0" marR="0" lvl="2"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3pPr>
            <a:lvl4pPr marL="0" marR="0" lvl="3"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4pPr>
            <a:lvl5pPr marL="0" marR="0" lvl="4"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5pPr>
            <a:lvl6pPr marL="0" marR="0" lvl="5"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6pPr>
            <a:lvl7pPr marL="0" marR="0" lvl="6"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7pPr>
            <a:lvl8pPr marL="0" marR="0" lvl="7"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8pPr>
            <a:lvl9pPr marL="0" marR="0" lvl="8" indent="0" algn="r" rtl="0">
              <a:spcBef>
                <a:spcPts val="0"/>
              </a:spcBef>
              <a:buNone/>
              <a:defRPr sz="1200" b="0" i="0" u="none" strike="noStrike" cap="none">
                <a:solidFill>
                  <a:srgbClr val="888888"/>
                </a:solidFill>
                <a:latin typeface="Georgia" panose="02040502050405020303"/>
                <a:ea typeface="Georgia" panose="02040502050405020303"/>
                <a:cs typeface="Georgia" panose="02040502050405020303"/>
                <a:sym typeface="Georgia" panose="02040502050405020303"/>
              </a:defRPr>
            </a:lvl9pPr>
          </a:lstStyle>
          <a:p>
            <a:pPr marL="0" lvl="0" indent="0" algn="r" rtl="0">
              <a:spcBef>
                <a:spcPts val="0"/>
              </a:spcBef>
              <a:spcAft>
                <a:spcPts val="0"/>
              </a:spcAft>
              <a:buNone/>
            </a:pPr>
            <a:fld id="{00000000-1234-1234-1234-123412341234}" type="slidenum">
              <a:rPr lang="tr-TR"/>
            </a:fld>
            <a:endParaRPr lang="tr-TR"/>
          </a:p>
        </p:txBody>
      </p:sp>
    </p:spTree>
  </p:cSld>
  <p:clrMap bg1="lt1" tx1="dk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4" r:id="rId17"/>
    <p:sldLayoutId id="2147483685" r:id="rId18"/>
  </p:sldLayoutIdLst>
  <p:transition spd="slow">
    <p:fade thruBlk="1"/>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hyperlink" Target="https://chezamusicschool.co.ke/mtg1l1" TargetMode="Externa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6" Type="http://schemas.openxmlformats.org/officeDocument/2006/relationships/notesSlide" Target="../notesSlides/notesSlide8.xml"/><Relationship Id="rId5" Type="http://schemas.openxmlformats.org/officeDocument/2006/relationships/slideLayout" Target="../slideLayouts/slideLayout2.xml"/><Relationship Id="rId4" Type="http://schemas.openxmlformats.org/officeDocument/2006/relationships/image" Target="../media/image9.jpeg"/><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2.xml"/><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image" Target="../media/image10.jpeg"/></Relationships>
</file>

<file path=ppt/slides/_rels/slide12.xml.rels><?xml version="1.0" encoding="UTF-8" standalone="yes"?>
<Relationships xmlns="http://schemas.openxmlformats.org/package/2006/relationships"><Relationship Id="rId7" Type="http://schemas.openxmlformats.org/officeDocument/2006/relationships/notesSlide" Target="../notesSlides/notesSlide10.xml"/><Relationship Id="rId6"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image" Target="../media/image13.png"/></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slideLayout" Target="../slideLayouts/slideLayout2.xml"/><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image" Target="../media/image18.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notesSlide" Target="../notesSlides/notesSlide14.xml"/><Relationship Id="rId7" Type="http://schemas.openxmlformats.org/officeDocument/2006/relationships/slideLayout" Target="../slideLayouts/slideLayout2.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image" Target="../media/image21.png"/></Relationships>
</file>

<file path=ppt/slides/_rels/slide17.xml.rels><?xml version="1.0" encoding="UTF-8" standalone="yes"?>
<Relationships xmlns="http://schemas.openxmlformats.org/package/2006/relationships"><Relationship Id="rId8" Type="http://schemas.openxmlformats.org/officeDocument/2006/relationships/notesSlide" Target="../notesSlides/notesSlide15.xml"/><Relationship Id="rId7"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image" Target="../media/image27.png"/></Relationships>
</file>

<file path=ppt/slides/_rels/slide18.xml.rels><?xml version="1.0" encoding="UTF-8" standalone="yes"?>
<Relationships xmlns="http://schemas.openxmlformats.org/package/2006/relationships"><Relationship Id="rId4" Type="http://schemas.openxmlformats.org/officeDocument/2006/relationships/notesSlide" Target="../notesSlides/notesSlide16.xml"/><Relationship Id="rId3" Type="http://schemas.openxmlformats.org/officeDocument/2006/relationships/slideLayout" Target="../slideLayouts/slideLayout2.xml"/><Relationship Id="rId2" Type="http://schemas.openxmlformats.org/officeDocument/2006/relationships/image" Target="../media/image34.png"/><Relationship Id="rId1" Type="http://schemas.openxmlformats.org/officeDocument/2006/relationships/image" Target="../media/image33.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image" Target="../media/image35.png"/></Relationships>
</file>

<file path=ppt/slides/_rels/slide2.xml.rels><?xml version="1.0" encoding="UTF-8" standalone="yes"?>
<Relationships xmlns="http://schemas.openxmlformats.org/package/2006/relationships"><Relationship Id="rId9" Type="http://schemas.openxmlformats.org/officeDocument/2006/relationships/tags" Target="../tags/tag7.xml"/><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image" Target="../media/image3.png"/><Relationship Id="rId4" Type="http://schemas.openxmlformats.org/officeDocument/2006/relationships/image" Target="../media/image2.png"/><Relationship Id="rId3" Type="http://schemas.openxmlformats.org/officeDocument/2006/relationships/tags" Target="../tags/tag3.xml"/><Relationship Id="rId2" Type="http://schemas.openxmlformats.org/officeDocument/2006/relationships/tags" Target="../tags/tag2.xml"/><Relationship Id="rId15" Type="http://schemas.openxmlformats.org/officeDocument/2006/relationships/notesSlide" Target="../notesSlides/notesSlide2.xml"/><Relationship Id="rId14" Type="http://schemas.openxmlformats.org/officeDocument/2006/relationships/slideLayout" Target="../slideLayouts/slideLayout2.xml"/><Relationship Id="rId13" Type="http://schemas.openxmlformats.org/officeDocument/2006/relationships/tags" Target="../tags/tag11.xml"/><Relationship Id="rId12" Type="http://schemas.openxmlformats.org/officeDocument/2006/relationships/tags" Target="../tags/tag10.xml"/><Relationship Id="rId11" Type="http://schemas.openxmlformats.org/officeDocument/2006/relationships/tags" Target="../tags/tag9.xml"/><Relationship Id="rId10" Type="http://schemas.openxmlformats.org/officeDocument/2006/relationships/tags" Target="../tags/tag8.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image" Target="../media/image36.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image" Target="../media/image37.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image" Target="../media/image38.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image" Target="../media/image39.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image" Target="../media/image40.pn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image" Target="../media/image4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image" Target="../media/image42.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2.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2.png"/><Relationship Id="rId1" Type="http://schemas.openxmlformats.org/officeDocument/2006/relationships/image" Target="../media/image43.png"/></Relationships>
</file>

<file path=ppt/slides/_rels/slide3.xml.rels><?xml version="1.0" encoding="UTF-8" standalone="yes"?>
<Relationships xmlns="http://schemas.openxmlformats.org/package/2006/relationships"><Relationship Id="rId9" Type="http://schemas.openxmlformats.org/officeDocument/2006/relationships/tags" Target="../tags/tag18.xml"/><Relationship Id="rId8" Type="http://schemas.openxmlformats.org/officeDocument/2006/relationships/tags" Target="../tags/tag17.xml"/><Relationship Id="rId7" Type="http://schemas.openxmlformats.org/officeDocument/2006/relationships/tags" Target="../tags/tag16.xml"/><Relationship Id="rId6" Type="http://schemas.openxmlformats.org/officeDocument/2006/relationships/tags" Target="../tags/tag15.xml"/><Relationship Id="rId5" Type="http://schemas.openxmlformats.org/officeDocument/2006/relationships/image" Target="../media/image3.png"/><Relationship Id="rId4" Type="http://schemas.openxmlformats.org/officeDocument/2006/relationships/image" Target="../media/image2.png"/><Relationship Id="rId3" Type="http://schemas.openxmlformats.org/officeDocument/2006/relationships/tags" Target="../tags/tag14.xml"/><Relationship Id="rId2" Type="http://schemas.openxmlformats.org/officeDocument/2006/relationships/tags" Target="../tags/tag13.xml"/><Relationship Id="rId15" Type="http://schemas.openxmlformats.org/officeDocument/2006/relationships/notesSlide" Target="../notesSlides/notesSlide3.xml"/><Relationship Id="rId14" Type="http://schemas.openxmlformats.org/officeDocument/2006/relationships/slideLayout" Target="../slideLayouts/slideLayout2.xml"/><Relationship Id="rId13" Type="http://schemas.openxmlformats.org/officeDocument/2006/relationships/tags" Target="../tags/tag22.xml"/><Relationship Id="rId12" Type="http://schemas.openxmlformats.org/officeDocument/2006/relationships/tags" Target="../tags/tag21.xml"/><Relationship Id="rId11" Type="http://schemas.openxmlformats.org/officeDocument/2006/relationships/tags" Target="../tags/tag20.xml"/><Relationship Id="rId10" Type="http://schemas.openxmlformats.org/officeDocument/2006/relationships/tags" Target="../tags/tag19.xml"/><Relationship Id="rId1" Type="http://schemas.openxmlformats.org/officeDocument/2006/relationships/tags" Target="../tags/tag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4.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5.png"/></Relationships>
</file>

<file path=ppt/slides/_rels/slide33.xml.rels><?xml version="1.0" encoding="UTF-8" standalone="yes"?>
<Relationships xmlns="http://schemas.openxmlformats.org/package/2006/relationships"><Relationship Id="rId4" Type="http://schemas.openxmlformats.org/officeDocument/2006/relationships/notesSlide" Target="../notesSlides/notesSlide25.xml"/><Relationship Id="rId3" Type="http://schemas.openxmlformats.org/officeDocument/2006/relationships/slideLayout" Target="../slideLayouts/slideLayout1.xml"/><Relationship Id="rId2" Type="http://schemas.openxmlformats.org/officeDocument/2006/relationships/image" Target="../media/image1.png"/><Relationship Id="rId1" Type="http://schemas.openxmlformats.org/officeDocument/2006/relationships/hyperlink" Target="https://chezamusicschool.co.ke/mtg1l1" TargetMode="External"/></Relationships>
</file>

<file path=ppt/slides/_rels/slide4.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image" Target="../media/image3.png"/><Relationship Id="rId4" Type="http://schemas.openxmlformats.org/officeDocument/2006/relationships/image" Target="../media/image2.png"/><Relationship Id="rId3" Type="http://schemas.openxmlformats.org/officeDocument/2006/relationships/tags" Target="../tags/tag25.xml"/><Relationship Id="rId2" Type="http://schemas.openxmlformats.org/officeDocument/2006/relationships/tags" Target="../tags/tag24.xml"/><Relationship Id="rId11" Type="http://schemas.openxmlformats.org/officeDocument/2006/relationships/notesSlide" Target="../notesSlides/notesSlide4.xml"/><Relationship Id="rId10" Type="http://schemas.openxmlformats.org/officeDocument/2006/relationships/slideLayout" Target="../slideLayouts/slideLayout2.xml"/><Relationship Id="rId1" Type="http://schemas.openxmlformats.org/officeDocument/2006/relationships/tags" Target="../tags/tag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0.xml"/><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99" name="Shape 99"/>
        <p:cNvGrpSpPr/>
        <p:nvPr/>
      </p:nvGrpSpPr>
      <p:grpSpPr>
        <a:xfrm>
          <a:off x="0" y="0"/>
          <a:ext cx="0" cy="0"/>
          <a:chOff x="0" y="0"/>
          <a:chExt cx="0" cy="0"/>
        </a:xfrm>
      </p:grpSpPr>
      <p:pic>
        <p:nvPicPr>
          <p:cNvPr id="100" name="Google Shape;100;p20" descr="/home/conserv/.projects/.cheza/public/config/cheza-logo-long-dark-62d95ed09819b.pngcheza-logo-long-dark-62d95ed09819b"/>
          <p:cNvPicPr preferRelativeResize="0"/>
          <p:nvPr/>
        </p:nvPicPr>
        <p:blipFill rotWithShape="1">
          <a:blip r:embed="rId1"/>
          <a:srcRect/>
          <a:stretch>
            <a:fillRect/>
          </a:stretch>
        </p:blipFill>
        <p:spPr>
          <a:xfrm>
            <a:off x="1135380" y="989330"/>
            <a:ext cx="6873240" cy="1377950"/>
          </a:xfrm>
          <a:prstGeom prst="rect">
            <a:avLst/>
          </a:prstGeom>
          <a:noFill/>
          <a:ln>
            <a:noFill/>
          </a:ln>
        </p:spPr>
      </p:pic>
      <p:sp>
        <p:nvSpPr>
          <p:cNvPr id="101" name="Google Shape;101;p20"/>
          <p:cNvSpPr/>
          <p:nvPr/>
        </p:nvSpPr>
        <p:spPr>
          <a:xfrm>
            <a:off x="341630" y="3146425"/>
            <a:ext cx="8460740" cy="1173480"/>
          </a:xfrm>
          <a:prstGeom prst="rect">
            <a:avLst/>
          </a:prstGeom>
          <a:noFill/>
          <a:ln>
            <a:noFill/>
          </a:ln>
        </p:spPr>
        <p:txBody>
          <a:bodyPr spcFirstLastPara="1" wrap="square" lIns="65025" tIns="32500" rIns="65025" bIns="32500" anchor="t" anchorCtr="0">
            <a:noAutofit/>
          </a:bodyPr>
          <a:lstStyle/>
          <a:p>
            <a:pPr marL="0" marR="0" lvl="0" indent="0" algn="ctr" rtl="0">
              <a:spcBef>
                <a:spcPts val="0"/>
              </a:spcBef>
              <a:spcAft>
                <a:spcPts val="0"/>
              </a:spcAft>
              <a:buClr>
                <a:srgbClr val="3F3F3F"/>
              </a:buClr>
              <a:buSzPts val="7200"/>
              <a:buFont typeface="Arial" panose="020B0604020202020204"/>
              <a:buNone/>
            </a:pPr>
            <a:r>
              <a:rPr lang="en-US" altLang="tr-TR" sz="7200" b="0" i="0" u="none" strike="noStrike" cap="none">
                <a:solidFill>
                  <a:srgbClr val="3F3F3F"/>
                </a:solidFill>
                <a:latin typeface="Georgia" panose="02040502050405020303"/>
                <a:ea typeface="Georgia" panose="02040502050405020303"/>
                <a:cs typeface="Georgia" panose="02040502050405020303"/>
                <a:sym typeface="Georgia" panose="02040502050405020303"/>
              </a:rPr>
              <a:t>Music Theory G1</a:t>
            </a:r>
            <a:endParaRPr lang="en-US" altLang="tr-TR" sz="7200" b="0" i="0" u="none" strike="noStrike" cap="none">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03" name="Google Shape;103;p20"/>
          <p:cNvSpPr/>
          <p:nvPr/>
        </p:nvSpPr>
        <p:spPr>
          <a:xfrm>
            <a:off x="3563422" y="2666747"/>
            <a:ext cx="2016224" cy="311888"/>
          </a:xfrm>
          <a:prstGeom prst="rect">
            <a:avLst/>
          </a:prstGeom>
          <a:noFill/>
          <a:ln>
            <a:noFill/>
          </a:ln>
        </p:spPr>
        <p:txBody>
          <a:bodyPr spcFirstLastPara="1" wrap="square" lIns="65025" tIns="32500" rIns="65025" bIns="32500" anchor="t" anchorCtr="0">
            <a:noAutofit/>
          </a:bodyPr>
          <a:lstStyle/>
          <a:p>
            <a:pPr marL="0" marR="0" lvl="0" indent="0" algn="ctr" rtl="0">
              <a:spcBef>
                <a:spcPts val="0"/>
              </a:spcBef>
              <a:spcAft>
                <a:spcPts val="0"/>
              </a:spcAft>
              <a:buClr>
                <a:srgbClr val="3F3F3F"/>
              </a:buClr>
              <a:buSzPts val="1600"/>
              <a:buFont typeface="Arial" panose="020B0604020202020204"/>
              <a:buNone/>
            </a:pPr>
            <a:r>
              <a:rPr lang="en-US" altLang="tr-TR" sz="1600" b="0" i="0" u="none" strike="noStrike" cap="none">
                <a:solidFill>
                  <a:srgbClr val="3F3F3F"/>
                </a:solidFill>
                <a:latin typeface="Georgia" panose="02040502050405020303"/>
                <a:ea typeface="Georgia" panose="02040502050405020303"/>
                <a:cs typeface="Georgia" panose="02040502050405020303"/>
                <a:sym typeface="Georgia" panose="02040502050405020303"/>
              </a:rPr>
              <a:t>LESSON 2</a:t>
            </a:r>
            <a:endParaRPr lang="en-US" altLang="tr-TR" sz="1600" b="0" i="0" u="none" strike="noStrike" cap="none">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0" name="矩形 259"/>
          <p:cNvSpPr>
            <a:spLocks noChangeArrowheads="1"/>
          </p:cNvSpPr>
          <p:nvPr/>
        </p:nvSpPr>
        <p:spPr bwMode="auto">
          <a:xfrm>
            <a:off x="3032760" y="4487545"/>
            <a:ext cx="3077845" cy="248920"/>
          </a:xfrm>
          <a:prstGeom prst="rect">
            <a:avLst/>
          </a:prstGeom>
          <a:noFill/>
          <a:ln w="9525">
            <a:solidFill>
              <a:schemeClr val="accent1">
                <a:lumMod val="40000"/>
                <a:lumOff val="60000"/>
              </a:schemeClr>
            </a:solidFill>
            <a:miter lim="800000"/>
          </a:ln>
          <a:extLst>
            <a:ext uri="{909E8E84-426E-40DD-AFC4-6F175D3DCCD1}">
              <a14:hiddenFill xmlns:a14="http://schemas.microsoft.com/office/drawing/2010/main">
                <a:solidFill>
                  <a:srgbClr val="FFFFFF"/>
                </a:solidFill>
              </a14:hiddenFill>
            </a:ext>
          </a:extLst>
        </p:spPr>
        <p:txBody>
          <a:bodyPr wrap="square" lIns="65032" tIns="32516" rIns="65032" bIns="32516">
            <a:spAutoFit/>
          </a:bodyPr>
          <a:lstStyle>
            <a:lvl1pPr>
              <a:spcBef>
                <a:spcPct val="20000"/>
              </a:spcBef>
              <a:buFont typeface="Arial" panose="020B0604020202020204" pitchFamily="34" charset="0"/>
              <a:buChar char="•"/>
              <a:defRPr sz="3200">
                <a:solidFill>
                  <a:schemeClr val="tx1"/>
                </a:solidFill>
                <a:latin typeface="Microsoft YaHei" charset="-122"/>
                <a:ea typeface="Microsoft YaHei"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Microsoft YaHei" charset="-122"/>
                <a:ea typeface="Microsoft YaHei"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Microsoft YaHei" charset="-122"/>
                <a:ea typeface="Microsoft YaHei"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9pPr>
          </a:lstStyle>
          <a:p>
            <a:pPr>
              <a:buNone/>
            </a:pPr>
            <a:r>
              <a:rPr lang="en-US" altLang="tr-TR" sz="1200" dirty="0">
                <a:solidFill>
                  <a:schemeClr val="bg1">
                    <a:lumMod val="50000"/>
                  </a:schemeClr>
                </a:solidFill>
                <a:latin typeface="+mj-lt"/>
                <a:cs typeface="Arial" panose="020B0604020202020204" pitchFamily="34" charset="0"/>
              </a:rPr>
              <a:t>Quiz: </a:t>
            </a:r>
            <a:r>
              <a:rPr lang="en-US" altLang="tr-TR" sz="1200" dirty="0">
                <a:solidFill>
                  <a:schemeClr val="bg1">
                    <a:lumMod val="50000"/>
                  </a:schemeClr>
                </a:solidFill>
                <a:latin typeface="+mj-lt"/>
                <a:cs typeface="Arial" panose="020B0604020202020204" pitchFamily="34" charset="0"/>
                <a:hlinkClick r:id="rId2" action="ppaction://hlinkfile"/>
              </a:rPr>
              <a:t>www.chezamusicschool.co.ke/mtg1l1</a:t>
            </a:r>
            <a:endParaRPr lang="en-US" altLang="tr-TR" sz="1200" dirty="0">
              <a:solidFill>
                <a:schemeClr val="bg1">
                  <a:lumMod val="50000"/>
                </a:schemeClr>
              </a:solidFill>
              <a:latin typeface="+mj-lt"/>
              <a:cs typeface="Arial" panose="020B0604020202020204" pitchFamily="34"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3"/>
                                        </p:tgtEl>
                                        <p:attrNameLst>
                                          <p:attrName>style.visibility</p:attrName>
                                        </p:attrNameLst>
                                      </p:cBhvr>
                                      <p:to>
                                        <p:strVal val="visible"/>
                                      </p:to>
                                    </p:set>
                                    <p:animEffect transition="in" filter="fade">
                                      <p:cBhvr>
                                        <p:cTn id="7" dur="500"/>
                                        <p:tgtEl>
                                          <p:spTgt spid="103"/>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01"/>
                                        </p:tgtEl>
                                        <p:attrNameLst>
                                          <p:attrName>style.visibility</p:attrName>
                                        </p:attrNameLst>
                                      </p:cBhvr>
                                      <p:to>
                                        <p:strVal val="visible"/>
                                      </p:to>
                                    </p:set>
                                    <p:animEffect transition="in" filter="fade">
                                      <p:cBhvr>
                                        <p:cTn id="11" dur="500"/>
                                        <p:tgtEl>
                                          <p:spTgt spid="101"/>
                                        </p:tgtEl>
                                      </p:cBhvr>
                                    </p:animEffect>
                                  </p:childTnLst>
                                </p:cTn>
                              </p:par>
                              <p:par>
                                <p:cTn id="12" presetID="41" presetClass="entr" presetSubtype="0" fill="hold" grpId="0" nodeType="withEffect">
                                  <p:stCondLst>
                                    <p:cond delay="0"/>
                                  </p:stCondLst>
                                  <p:iterate type="lt">
                                    <p:tmPct val="10000"/>
                                  </p:iterate>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10"/>
                                        </p:tgtEl>
                                        <p:attrNameLst>
                                          <p:attrName>ppt_y</p:attrName>
                                        </p:attrNameLst>
                                      </p:cBhvr>
                                      <p:tavLst>
                                        <p:tav tm="0">
                                          <p:val>
                                            <p:strVal val="#ppt_y"/>
                                          </p:val>
                                        </p:tav>
                                        <p:tav tm="100000">
                                          <p:val>
                                            <p:strVal val="#ppt_y"/>
                                          </p:val>
                                        </p:tav>
                                      </p:tavLst>
                                    </p:anim>
                                    <p:anim calcmode="lin" valueType="num">
                                      <p:cBhvr>
                                        <p:cTn id="16" dur="50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64" name="Shape 164"/>
        <p:cNvGrpSpPr/>
        <p:nvPr/>
      </p:nvGrpSpPr>
      <p:grpSpPr>
        <a:xfrm>
          <a:off x="0" y="0"/>
          <a:ext cx="0" cy="0"/>
          <a:chOff x="0" y="0"/>
          <a:chExt cx="0" cy="0"/>
        </a:xfrm>
      </p:grpSpPr>
      <p:cxnSp>
        <p:nvCxnSpPr>
          <p:cNvPr id="168" name="Google Shape;168;p24"/>
          <p:cNvCxnSpPr/>
          <p:nvPr/>
        </p:nvCxnSpPr>
        <p:spPr>
          <a:xfrm>
            <a:off x="4235512" y="3007903"/>
            <a:ext cx="558800" cy="0"/>
          </a:xfrm>
          <a:prstGeom prst="straightConnector1">
            <a:avLst/>
          </a:prstGeom>
          <a:noFill/>
          <a:ln w="9525" cap="flat" cmpd="sng">
            <a:solidFill>
              <a:srgbClr val="626262"/>
            </a:solidFill>
            <a:prstDash val="dash"/>
            <a:round/>
            <a:headEnd type="oval" w="med" len="med"/>
            <a:tailEnd type="oval" w="med" len="med"/>
          </a:ln>
        </p:spPr>
      </p:cxnSp>
      <p:cxnSp>
        <p:nvCxnSpPr>
          <p:cNvPr id="169" name="Google Shape;169;p24"/>
          <p:cNvCxnSpPr/>
          <p:nvPr/>
        </p:nvCxnSpPr>
        <p:spPr>
          <a:xfrm rot="10800000">
            <a:off x="5848351" y="3016053"/>
            <a:ext cx="2828107" cy="0"/>
          </a:xfrm>
          <a:prstGeom prst="straightConnector1">
            <a:avLst/>
          </a:prstGeom>
          <a:noFill/>
          <a:ln w="9525" cap="flat" cmpd="sng">
            <a:solidFill>
              <a:srgbClr val="626262"/>
            </a:solidFill>
            <a:prstDash val="dash"/>
            <a:round/>
            <a:headEnd type="oval" w="med" len="med"/>
            <a:tailEnd type="oval" w="med" len="med"/>
          </a:ln>
        </p:spPr>
      </p:cxnSp>
      <p:cxnSp>
        <p:nvCxnSpPr>
          <p:cNvPr id="170" name="Google Shape;170;p24"/>
          <p:cNvCxnSpPr/>
          <p:nvPr/>
        </p:nvCxnSpPr>
        <p:spPr>
          <a:xfrm rot="10800000">
            <a:off x="566057" y="3016053"/>
            <a:ext cx="2609487" cy="0"/>
          </a:xfrm>
          <a:prstGeom prst="straightConnector1">
            <a:avLst/>
          </a:prstGeom>
          <a:noFill/>
          <a:ln w="9525" cap="flat" cmpd="sng">
            <a:solidFill>
              <a:srgbClr val="626262"/>
            </a:solidFill>
            <a:prstDash val="dash"/>
            <a:round/>
            <a:headEnd type="oval" w="med" len="med"/>
            <a:tailEnd type="oval" w="med" len="med"/>
          </a:ln>
        </p:spPr>
      </p:cxnSp>
      <p:sp>
        <p:nvSpPr>
          <p:cNvPr id="171" name="Google Shape;171;p24"/>
          <p:cNvSpPr/>
          <p:nvPr/>
        </p:nvSpPr>
        <p:spPr>
          <a:xfrm>
            <a:off x="5019675" y="1693545"/>
            <a:ext cx="869315" cy="28448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US" altLang="tr-TR" sz="1400">
                <a:solidFill>
                  <a:srgbClr val="3F3F3F"/>
                </a:solidFill>
                <a:latin typeface="Georgia" panose="02040502050405020303"/>
                <a:ea typeface="Georgia" panose="02040502050405020303"/>
                <a:cs typeface="Georgia" panose="02040502050405020303"/>
                <a:sym typeface="Georgia" panose="02040502050405020303"/>
              </a:rPr>
              <a:t>Mixed</a:t>
            </a:r>
            <a:endParaRPr lang="en-US" altLang="tr-TR" sz="14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72" name="Google Shape;172;p24"/>
          <p:cNvSpPr/>
          <p:nvPr/>
        </p:nvSpPr>
        <p:spPr>
          <a:xfrm>
            <a:off x="5958840" y="1689100"/>
            <a:ext cx="3036570" cy="1306195"/>
          </a:xfrm>
          <a:prstGeom prst="rect">
            <a:avLst/>
          </a:prstGeom>
          <a:noFill/>
          <a:ln>
            <a:noFill/>
          </a:ln>
        </p:spPr>
        <p:txBody>
          <a:bodyPr spcFirstLastPara="1" wrap="square" lIns="68575" tIns="34275" rIns="68575" bIns="34275" anchor="t" anchorCtr="0">
            <a:noAutofit/>
          </a:bodyPr>
          <a:lstStyle/>
          <a:p>
            <a:pPr marL="0" marR="0" lvl="0" indent="0" algn="l" rtl="0">
              <a:lnSpc>
                <a:spcPct val="120000"/>
              </a:lnSpc>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When a quaver and two semiquavers are together part of the same crotchet beat, they are beamed as shown. The quaver is thus distinct from the wto semiquavers</a:t>
            </a:r>
            <a:endParaRPr lang="en-US" altLang="tr-TR">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174" name="Google Shape;174;p24"/>
          <p:cNvSpPr/>
          <p:nvPr/>
        </p:nvSpPr>
        <p:spPr>
          <a:xfrm>
            <a:off x="4968240" y="3402965"/>
            <a:ext cx="746125" cy="28448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US" altLang="tr-TR" sz="1400">
                <a:solidFill>
                  <a:srgbClr val="3F3F3F"/>
                </a:solidFill>
                <a:latin typeface="Georgia" panose="02040502050405020303"/>
                <a:ea typeface="Georgia" panose="02040502050405020303"/>
                <a:cs typeface="Georgia" panose="02040502050405020303"/>
                <a:sym typeface="Georgia" panose="02040502050405020303"/>
              </a:rPr>
              <a:t>Mixed</a:t>
            </a:r>
            <a:endParaRPr lang="en-US" altLang="tr-TR" sz="14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75" name="Google Shape;175;p24"/>
          <p:cNvSpPr/>
          <p:nvPr/>
        </p:nvSpPr>
        <p:spPr>
          <a:xfrm>
            <a:off x="5972175" y="3118485"/>
            <a:ext cx="2996565" cy="1624330"/>
          </a:xfrm>
          <a:prstGeom prst="rect">
            <a:avLst/>
          </a:prstGeom>
          <a:noFill/>
          <a:ln>
            <a:noFill/>
          </a:ln>
        </p:spPr>
        <p:txBody>
          <a:bodyPr spcFirstLastPara="1" wrap="square" lIns="68575" tIns="34275" rIns="68575" bIns="34275" anchor="t" anchorCtr="0">
            <a:noAutofit/>
          </a:bodyPr>
          <a:lstStyle/>
          <a:p>
            <a:pPr marL="0" marR="0" lvl="0" indent="0" algn="l" rtl="0">
              <a:lnSpc>
                <a:spcPct val="120000"/>
              </a:lnSpc>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When the quaver is in the middle of two semiquavers and they together are part of the same beat, they are beamed as shown. The quaver in the middle cannot be confused with the semiquavers besides it.</a:t>
            </a:r>
            <a:endParaRPr lang="en-US" altLang="tr-TR">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176" name="Google Shape;176;p24"/>
          <p:cNvSpPr/>
          <p:nvPr/>
        </p:nvSpPr>
        <p:spPr>
          <a:xfrm>
            <a:off x="2899410" y="1677035"/>
            <a:ext cx="1588135" cy="28448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US" altLang="tr-TR" sz="1400">
                <a:solidFill>
                  <a:srgbClr val="3F3F3F"/>
                </a:solidFill>
                <a:latin typeface="Georgia" panose="02040502050405020303"/>
                <a:ea typeface="Georgia" panose="02040502050405020303"/>
                <a:cs typeface="Georgia" panose="02040502050405020303"/>
                <a:sym typeface="Georgia" panose="02040502050405020303"/>
              </a:rPr>
              <a:t>Four semiquavers </a:t>
            </a:r>
            <a:endParaRPr lang="en-US" altLang="tr-TR" sz="14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77" name="Google Shape;177;p24"/>
          <p:cNvSpPr/>
          <p:nvPr/>
        </p:nvSpPr>
        <p:spPr>
          <a:xfrm>
            <a:off x="559435" y="1707515"/>
            <a:ext cx="2486025" cy="1287145"/>
          </a:xfrm>
          <a:prstGeom prst="rect">
            <a:avLst/>
          </a:prstGeom>
          <a:noFill/>
          <a:ln>
            <a:noFill/>
          </a:ln>
        </p:spPr>
        <p:txBody>
          <a:bodyPr spcFirstLastPara="1" wrap="square" lIns="68575" tIns="34275" rIns="68575" bIns="34275" anchor="t" anchorCtr="0">
            <a:noAutofit/>
          </a:bodyPr>
          <a:lstStyle/>
          <a:p>
            <a:pPr marL="0" marR="0" lvl="0" indent="0" algn="l" rtl="0">
              <a:lnSpc>
                <a:spcPct val="120000"/>
              </a:lnSpc>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When four semiquavers are together part of a crotchet beat, they are grouped together with two beams</a:t>
            </a:r>
            <a:endParaRPr lang="en-US" altLang="tr-TR">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178" name="Google Shape;178;p24"/>
          <p:cNvSpPr/>
          <p:nvPr/>
        </p:nvSpPr>
        <p:spPr>
          <a:xfrm>
            <a:off x="3161199" y="3439024"/>
            <a:ext cx="1478610" cy="284693"/>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US" altLang="tr-TR" sz="1400">
                <a:solidFill>
                  <a:srgbClr val="3F3F3F"/>
                </a:solidFill>
                <a:latin typeface="Georgia" panose="02040502050405020303"/>
                <a:ea typeface="Georgia" panose="02040502050405020303"/>
                <a:cs typeface="Georgia" panose="02040502050405020303"/>
                <a:sym typeface="Georgia" panose="02040502050405020303"/>
              </a:rPr>
              <a:t>Mixed</a:t>
            </a:r>
            <a:endParaRPr lang="en-US" altLang="tr-TR" sz="14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79" name="Google Shape;179;p24"/>
          <p:cNvSpPr/>
          <p:nvPr/>
        </p:nvSpPr>
        <p:spPr>
          <a:xfrm>
            <a:off x="565785" y="3159125"/>
            <a:ext cx="2564765" cy="1722120"/>
          </a:xfrm>
          <a:prstGeom prst="rect">
            <a:avLst/>
          </a:prstGeom>
          <a:noFill/>
          <a:ln>
            <a:noFill/>
          </a:ln>
        </p:spPr>
        <p:txBody>
          <a:bodyPr spcFirstLastPara="1" wrap="square" lIns="68575" tIns="34275" rIns="68575" bIns="34275" anchor="t" anchorCtr="0">
            <a:noAutofit/>
          </a:bodyPr>
          <a:lstStyle/>
          <a:p>
            <a:pPr marL="0" marR="0" lvl="0" indent="0" algn="l" rtl="0">
              <a:lnSpc>
                <a:spcPct val="120000"/>
              </a:lnSpc>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When two semiquavers and a quaver are together part of a crotchet beat, they are beamed as shown here. The two quavers are clearly different from the one quaver.</a:t>
            </a:r>
            <a:endParaRPr lang="en-US" altLang="tr-TR">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2" name="Text Box 1"/>
          <p:cNvSpPr txBox="1"/>
          <p:nvPr/>
        </p:nvSpPr>
        <p:spPr>
          <a:xfrm>
            <a:off x="3643630" y="763905"/>
            <a:ext cx="190373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Grouping Notes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7" name="Google Shape;145;p23"/>
          <p:cNvSpPr/>
          <p:nvPr/>
        </p:nvSpPr>
        <p:spPr>
          <a:xfrm>
            <a:off x="1418590" y="1051560"/>
            <a:ext cx="6306820" cy="695325"/>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When quavers and semiquavers are part of the same beat, they are usually grouped together through beaming.</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pic>
        <p:nvPicPr>
          <p:cNvPr id="6" name="Picture 5" descr="syncopated"/>
          <p:cNvPicPr>
            <a:picLocks noChangeAspect="1"/>
          </p:cNvPicPr>
          <p:nvPr/>
        </p:nvPicPr>
        <p:blipFill>
          <a:blip r:embed="rId1"/>
          <a:stretch>
            <a:fillRect/>
          </a:stretch>
        </p:blipFill>
        <p:spPr>
          <a:xfrm>
            <a:off x="4670425" y="3723640"/>
            <a:ext cx="1341755" cy="1053465"/>
          </a:xfrm>
          <a:prstGeom prst="rect">
            <a:avLst/>
          </a:prstGeom>
        </p:spPr>
      </p:pic>
      <p:pic>
        <p:nvPicPr>
          <p:cNvPr id="3" name="Picture 2" descr="4semiquavers"/>
          <p:cNvPicPr>
            <a:picLocks noChangeAspect="1"/>
          </p:cNvPicPr>
          <p:nvPr/>
        </p:nvPicPr>
        <p:blipFill>
          <a:blip r:embed="rId2"/>
          <a:stretch>
            <a:fillRect/>
          </a:stretch>
        </p:blipFill>
        <p:spPr>
          <a:xfrm>
            <a:off x="3123565" y="1924050"/>
            <a:ext cx="1251585" cy="949325"/>
          </a:xfrm>
          <a:prstGeom prst="rect">
            <a:avLst/>
          </a:prstGeom>
        </p:spPr>
      </p:pic>
      <p:pic>
        <p:nvPicPr>
          <p:cNvPr id="4" name="Picture 3" descr="quaverand2sq"/>
          <p:cNvPicPr>
            <a:picLocks noChangeAspect="1"/>
          </p:cNvPicPr>
          <p:nvPr/>
        </p:nvPicPr>
        <p:blipFill>
          <a:blip r:embed="rId3"/>
          <a:stretch>
            <a:fillRect/>
          </a:stretch>
        </p:blipFill>
        <p:spPr>
          <a:xfrm>
            <a:off x="4598035" y="1931670"/>
            <a:ext cx="1250315" cy="992505"/>
          </a:xfrm>
          <a:prstGeom prst="rect">
            <a:avLst/>
          </a:prstGeom>
        </p:spPr>
      </p:pic>
      <p:pic>
        <p:nvPicPr>
          <p:cNvPr id="5" name="Picture 4" descr="2sqandquaver"/>
          <p:cNvPicPr>
            <a:picLocks noChangeAspect="1"/>
          </p:cNvPicPr>
          <p:nvPr/>
        </p:nvPicPr>
        <p:blipFill>
          <a:blip r:embed="rId4"/>
          <a:stretch>
            <a:fillRect/>
          </a:stretch>
        </p:blipFill>
        <p:spPr>
          <a:xfrm>
            <a:off x="3045460" y="3687445"/>
            <a:ext cx="1218565" cy="1062990"/>
          </a:xfrm>
          <a:prstGeom prst="rect">
            <a:avLst/>
          </a:prstGeom>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strVal val="#ppt_w+.3"/>
                                          </p:val>
                                        </p:tav>
                                        <p:tav tm="100000">
                                          <p:val>
                                            <p:strVal val="#ppt_w"/>
                                          </p:val>
                                        </p:tav>
                                      </p:tavLst>
                                    </p:anim>
                                    <p:anim calcmode="lin" valueType="num">
                                      <p:cBhvr>
                                        <p:cTn id="13" dur="1000" fill="hold"/>
                                        <p:tgtEl>
                                          <p:spTgt spid="7"/>
                                        </p:tgtEl>
                                        <p:attrNameLst>
                                          <p:attrName>ppt_h</p:attrName>
                                        </p:attrNameLst>
                                      </p:cBhvr>
                                      <p:tavLst>
                                        <p:tav tm="0">
                                          <p:val>
                                            <p:strVal val="#ppt_h"/>
                                          </p:val>
                                        </p:tav>
                                        <p:tav tm="100000">
                                          <p:val>
                                            <p:strVal val="#ppt_h"/>
                                          </p:val>
                                        </p:tav>
                                      </p:tavLst>
                                    </p:anim>
                                    <p:animEffect transition="in" filter="fade">
                                      <p:cBhvr>
                                        <p:cTn id="14" dur="1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69"/>
                                        </p:tgtEl>
                                        <p:attrNameLst>
                                          <p:attrName>style.visibility</p:attrName>
                                        </p:attrNameLst>
                                      </p:cBhvr>
                                      <p:to>
                                        <p:strVal val="visible"/>
                                      </p:to>
                                    </p:set>
                                    <p:animEffect transition="in" filter="wipe(down)">
                                      <p:cBhvr>
                                        <p:cTn id="19" dur="500"/>
                                        <p:tgtEl>
                                          <p:spTgt spid="169"/>
                                        </p:tgtEl>
                                      </p:cBhvr>
                                    </p:animEffect>
                                  </p:childTnLst>
                                </p:cTn>
                              </p:par>
                              <p:par>
                                <p:cTn id="20" presetID="22" presetClass="entr" presetSubtype="4" fill="hold" nodeType="withEffect">
                                  <p:stCondLst>
                                    <p:cond delay="0"/>
                                  </p:stCondLst>
                                  <p:childTnLst>
                                    <p:set>
                                      <p:cBhvr>
                                        <p:cTn id="21" dur="1" fill="hold">
                                          <p:stCondLst>
                                            <p:cond delay="0"/>
                                          </p:stCondLst>
                                        </p:cTn>
                                        <p:tgtEl>
                                          <p:spTgt spid="168"/>
                                        </p:tgtEl>
                                        <p:attrNameLst>
                                          <p:attrName>style.visibility</p:attrName>
                                        </p:attrNameLst>
                                      </p:cBhvr>
                                      <p:to>
                                        <p:strVal val="visible"/>
                                      </p:to>
                                    </p:set>
                                    <p:animEffect transition="in" filter="wipe(down)">
                                      <p:cBhvr>
                                        <p:cTn id="22" dur="500"/>
                                        <p:tgtEl>
                                          <p:spTgt spid="168"/>
                                        </p:tgtEl>
                                      </p:cBhvr>
                                    </p:animEffect>
                                  </p:childTnLst>
                                </p:cTn>
                              </p:par>
                              <p:par>
                                <p:cTn id="23" presetID="22" presetClass="entr" presetSubtype="4" fill="hold" nodeType="withEffect">
                                  <p:stCondLst>
                                    <p:cond delay="0"/>
                                  </p:stCondLst>
                                  <p:childTnLst>
                                    <p:set>
                                      <p:cBhvr>
                                        <p:cTn id="24" dur="1" fill="hold">
                                          <p:stCondLst>
                                            <p:cond delay="0"/>
                                          </p:stCondLst>
                                        </p:cTn>
                                        <p:tgtEl>
                                          <p:spTgt spid="170"/>
                                        </p:tgtEl>
                                        <p:attrNameLst>
                                          <p:attrName>style.visibility</p:attrName>
                                        </p:attrNameLst>
                                      </p:cBhvr>
                                      <p:to>
                                        <p:strVal val="visible"/>
                                      </p:to>
                                    </p:set>
                                    <p:animEffect transition="in" filter="wipe(down)">
                                      <p:cBhvr>
                                        <p:cTn id="25" dur="500"/>
                                        <p:tgtEl>
                                          <p:spTgt spid="170"/>
                                        </p:tgtEl>
                                      </p:cBhvr>
                                    </p:animEffect>
                                  </p:childTnLst>
                                </p:cTn>
                              </p:par>
                              <p:par>
                                <p:cTn id="26" presetID="22" presetClass="entr" presetSubtype="4" fill="hold"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wipe(down)">
                                      <p:cBhvr>
                                        <p:cTn id="28" dur="500"/>
                                        <p:tgtEl>
                                          <p:spTgt spid="5"/>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178"/>
                                        </p:tgtEl>
                                        <p:attrNameLst>
                                          <p:attrName>style.visibility</p:attrName>
                                        </p:attrNameLst>
                                      </p:cBhvr>
                                      <p:to>
                                        <p:strVal val="visible"/>
                                      </p:to>
                                    </p:set>
                                    <p:animEffect transition="in" filter="wipe(down)">
                                      <p:cBhvr>
                                        <p:cTn id="31" dur="500"/>
                                        <p:tgtEl>
                                          <p:spTgt spid="178"/>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174"/>
                                        </p:tgtEl>
                                        <p:attrNameLst>
                                          <p:attrName>style.visibility</p:attrName>
                                        </p:attrNameLst>
                                      </p:cBhvr>
                                      <p:to>
                                        <p:strVal val="visible"/>
                                      </p:to>
                                    </p:set>
                                    <p:animEffect transition="in" filter="wipe(down)">
                                      <p:cBhvr>
                                        <p:cTn id="34" dur="500"/>
                                        <p:tgtEl>
                                          <p:spTgt spid="174"/>
                                        </p:tgtEl>
                                      </p:cBhvr>
                                    </p:animEffect>
                                  </p:childTnLst>
                                </p:cTn>
                              </p:par>
                              <p:par>
                                <p:cTn id="35" presetID="22" presetClass="entr" presetSubtype="4" fill="hold" nodeType="with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wipe(down)">
                                      <p:cBhvr>
                                        <p:cTn id="37" dur="500"/>
                                        <p:tgtEl>
                                          <p:spTgt spid="6"/>
                                        </p:tgtEl>
                                      </p:cBhvr>
                                    </p:animEffect>
                                  </p:childTnLst>
                                </p:cTn>
                              </p:par>
                              <p:par>
                                <p:cTn id="38" presetID="22" presetClass="entr" presetSubtype="4" fill="hold" nodeType="with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ipe(down)">
                                      <p:cBhvr>
                                        <p:cTn id="40" dur="500"/>
                                        <p:tgtEl>
                                          <p:spTgt spid="4"/>
                                        </p:tgtEl>
                                      </p:cBhvr>
                                    </p:animEffect>
                                  </p:childTnLst>
                                </p:cTn>
                              </p:par>
                              <p:par>
                                <p:cTn id="41" presetID="22" presetClass="entr" presetSubtype="4" fill="hold" nodeType="withEffect">
                                  <p:stCondLst>
                                    <p:cond delay="0"/>
                                  </p:stCondLst>
                                  <p:childTnLst>
                                    <p:set>
                                      <p:cBhvr>
                                        <p:cTn id="42" dur="1" fill="hold">
                                          <p:stCondLst>
                                            <p:cond delay="0"/>
                                          </p:stCondLst>
                                        </p:cTn>
                                        <p:tgtEl>
                                          <p:spTgt spid="3"/>
                                        </p:tgtEl>
                                        <p:attrNameLst>
                                          <p:attrName>style.visibility</p:attrName>
                                        </p:attrNameLst>
                                      </p:cBhvr>
                                      <p:to>
                                        <p:strVal val="visible"/>
                                      </p:to>
                                    </p:set>
                                    <p:animEffect transition="in" filter="wipe(down)">
                                      <p:cBhvr>
                                        <p:cTn id="43" dur="500"/>
                                        <p:tgtEl>
                                          <p:spTgt spid="3"/>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171"/>
                                        </p:tgtEl>
                                        <p:attrNameLst>
                                          <p:attrName>style.visibility</p:attrName>
                                        </p:attrNameLst>
                                      </p:cBhvr>
                                      <p:to>
                                        <p:strVal val="visible"/>
                                      </p:to>
                                    </p:set>
                                    <p:animEffect transition="in" filter="wipe(down)">
                                      <p:cBhvr>
                                        <p:cTn id="46" dur="500"/>
                                        <p:tgtEl>
                                          <p:spTgt spid="171"/>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176"/>
                                        </p:tgtEl>
                                        <p:attrNameLst>
                                          <p:attrName>style.visibility</p:attrName>
                                        </p:attrNameLst>
                                      </p:cBhvr>
                                      <p:to>
                                        <p:strVal val="visible"/>
                                      </p:to>
                                    </p:set>
                                    <p:animEffect transition="in" filter="wipe(down)">
                                      <p:cBhvr>
                                        <p:cTn id="49" dur="500"/>
                                        <p:tgtEl>
                                          <p:spTgt spid="176"/>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77"/>
                                        </p:tgtEl>
                                        <p:attrNameLst>
                                          <p:attrName>style.visibility</p:attrName>
                                        </p:attrNameLst>
                                      </p:cBhvr>
                                      <p:to>
                                        <p:strVal val="visible"/>
                                      </p:to>
                                    </p:set>
                                    <p:animEffect transition="in" filter="wipe(down)">
                                      <p:cBhvr>
                                        <p:cTn id="54" dur="500"/>
                                        <p:tgtEl>
                                          <p:spTgt spid="177"/>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172"/>
                                        </p:tgtEl>
                                        <p:attrNameLst>
                                          <p:attrName>style.visibility</p:attrName>
                                        </p:attrNameLst>
                                      </p:cBhvr>
                                      <p:to>
                                        <p:strVal val="visible"/>
                                      </p:to>
                                    </p:set>
                                    <p:animEffect transition="in" filter="wipe(down)">
                                      <p:cBhvr>
                                        <p:cTn id="59" dur="500"/>
                                        <p:tgtEl>
                                          <p:spTgt spid="172"/>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179"/>
                                        </p:tgtEl>
                                        <p:attrNameLst>
                                          <p:attrName>style.visibility</p:attrName>
                                        </p:attrNameLst>
                                      </p:cBhvr>
                                      <p:to>
                                        <p:strVal val="visible"/>
                                      </p:to>
                                    </p:set>
                                    <p:animEffect transition="in" filter="wipe(down)">
                                      <p:cBhvr>
                                        <p:cTn id="64" dur="500"/>
                                        <p:tgtEl>
                                          <p:spTgt spid="179"/>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175"/>
                                        </p:tgtEl>
                                        <p:attrNameLst>
                                          <p:attrName>style.visibility</p:attrName>
                                        </p:attrNameLst>
                                      </p:cBhvr>
                                      <p:to>
                                        <p:strVal val="visible"/>
                                      </p:to>
                                    </p:set>
                                    <p:animEffect transition="in" filter="wipe(down)">
                                      <p:cBhvr>
                                        <p:cTn id="69" dur="500"/>
                                        <p:tgtEl>
                                          <p:spTgt spid="17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spid="2" grpId="0"/>
      <p:bldP spid="7" grpId="0"/>
      <p:bldP spid="2" grpId="1"/>
      <p:bldP spid="7" grpId="1"/>
      <p:bldP spid="178" grpId="0"/>
      <p:bldP spid="174" grpId="0"/>
      <p:bldP spid="171" grpId="0"/>
      <p:bldP spid="176" grpId="0"/>
      <p:bldP spid="178" grpId="1"/>
      <p:bldP spid="174" grpId="1"/>
      <p:bldP spid="171" grpId="1"/>
      <p:bldP spid="176" grpId="1"/>
      <p:bldP spid="177" grpId="0"/>
      <p:bldP spid="177" grpId="1"/>
      <p:bldP spid="172" grpId="0"/>
      <p:bldP spid="172" grpId="1"/>
      <p:bldP spid="179" grpId="0"/>
      <p:bldP spid="179" grpId="1"/>
      <p:bldP spid="175" grpId="0"/>
      <p:bldP spid="175"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91" name="Shape 191"/>
        <p:cNvGrpSpPr/>
        <p:nvPr/>
      </p:nvGrpSpPr>
      <p:grpSpPr>
        <a:xfrm>
          <a:off x="0" y="0"/>
          <a:ext cx="0" cy="0"/>
          <a:chOff x="0" y="0"/>
          <a:chExt cx="0" cy="0"/>
        </a:xfrm>
      </p:grpSpPr>
      <p:pic>
        <p:nvPicPr>
          <p:cNvPr id="2" name="Picture 1" descr="examplebar1"/>
          <p:cNvPicPr>
            <a:picLocks noChangeAspect="1"/>
          </p:cNvPicPr>
          <p:nvPr/>
        </p:nvPicPr>
        <p:blipFill>
          <a:blip r:embed="rId1"/>
          <a:stretch>
            <a:fillRect/>
          </a:stretch>
        </p:blipFill>
        <p:spPr>
          <a:xfrm>
            <a:off x="1640205" y="963295"/>
            <a:ext cx="6355715" cy="1490980"/>
          </a:xfrm>
          <a:prstGeom prst="rect">
            <a:avLst/>
          </a:prstGeom>
        </p:spPr>
      </p:pic>
      <p:pic>
        <p:nvPicPr>
          <p:cNvPr id="3" name="Picture 2" descr="examplebar2"/>
          <p:cNvPicPr>
            <a:picLocks noChangeAspect="1"/>
          </p:cNvPicPr>
          <p:nvPr/>
        </p:nvPicPr>
        <p:blipFill>
          <a:blip r:embed="rId2"/>
          <a:stretch>
            <a:fillRect/>
          </a:stretch>
        </p:blipFill>
        <p:spPr>
          <a:xfrm>
            <a:off x="1640205" y="2273300"/>
            <a:ext cx="6266180" cy="1419860"/>
          </a:xfrm>
          <a:prstGeom prst="rect">
            <a:avLst/>
          </a:prstGeom>
        </p:spPr>
      </p:pic>
      <p:pic>
        <p:nvPicPr>
          <p:cNvPr id="4" name="Picture 3" descr="examplebar3"/>
          <p:cNvPicPr>
            <a:picLocks noChangeAspect="1"/>
          </p:cNvPicPr>
          <p:nvPr/>
        </p:nvPicPr>
        <p:blipFill>
          <a:blip r:embed="rId3"/>
          <a:stretch>
            <a:fillRect/>
          </a:stretch>
        </p:blipFill>
        <p:spPr>
          <a:xfrm>
            <a:off x="1640205" y="3604260"/>
            <a:ext cx="6266180" cy="1687195"/>
          </a:xfrm>
          <a:prstGeom prst="rect">
            <a:avLst/>
          </a:prstGeom>
        </p:spPr>
      </p:pic>
      <p:sp>
        <p:nvSpPr>
          <p:cNvPr id="5" name="Rounded Rectangle 4"/>
          <p:cNvSpPr/>
          <p:nvPr/>
        </p:nvSpPr>
        <p:spPr>
          <a:xfrm>
            <a:off x="2827655" y="1043940"/>
            <a:ext cx="1162685" cy="1110615"/>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6" name="Rounded Rectangle 5"/>
          <p:cNvSpPr/>
          <p:nvPr/>
        </p:nvSpPr>
        <p:spPr>
          <a:xfrm>
            <a:off x="4072255" y="1170940"/>
            <a:ext cx="1253490" cy="1110615"/>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7" name="Rounded Rectangle 6"/>
          <p:cNvSpPr/>
          <p:nvPr/>
        </p:nvSpPr>
        <p:spPr>
          <a:xfrm>
            <a:off x="5367655" y="1171575"/>
            <a:ext cx="1423035" cy="123698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8" name="Rounded Rectangle 7"/>
          <p:cNvSpPr/>
          <p:nvPr/>
        </p:nvSpPr>
        <p:spPr>
          <a:xfrm>
            <a:off x="6828155" y="1120775"/>
            <a:ext cx="692150" cy="1033145"/>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9" name="Rounded Rectangle 8"/>
          <p:cNvSpPr/>
          <p:nvPr/>
        </p:nvSpPr>
        <p:spPr>
          <a:xfrm>
            <a:off x="2865755" y="2567940"/>
            <a:ext cx="1329690" cy="103505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0" name="Rounded Rectangle 9"/>
          <p:cNvSpPr/>
          <p:nvPr/>
        </p:nvSpPr>
        <p:spPr>
          <a:xfrm>
            <a:off x="4542155" y="2491740"/>
            <a:ext cx="1483995" cy="1110615"/>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1" name="Rounded Rectangle 10"/>
          <p:cNvSpPr/>
          <p:nvPr/>
        </p:nvSpPr>
        <p:spPr>
          <a:xfrm>
            <a:off x="6116955" y="2618740"/>
            <a:ext cx="1238885" cy="98425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2" name="Rounded Rectangle 11"/>
          <p:cNvSpPr/>
          <p:nvPr/>
        </p:nvSpPr>
        <p:spPr>
          <a:xfrm>
            <a:off x="2865755" y="3647440"/>
            <a:ext cx="2350135" cy="1120775"/>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3" name="Rounded Rectangle 12"/>
          <p:cNvSpPr/>
          <p:nvPr/>
        </p:nvSpPr>
        <p:spPr>
          <a:xfrm>
            <a:off x="5266055" y="4067175"/>
            <a:ext cx="1814830" cy="116332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 name="Text Box 0"/>
          <p:cNvSpPr txBox="1"/>
          <p:nvPr/>
        </p:nvSpPr>
        <p:spPr>
          <a:xfrm>
            <a:off x="2313940" y="649605"/>
            <a:ext cx="460248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Identify the beats in the following bars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ircle(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circle(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checkerboard(across)">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circle(in)">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circle(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circle(in)">
                                      <p:cBhvr>
                                        <p:cTn id="47" dur="2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checkerboard(across)">
                                      <p:cBhvr>
                                        <p:cTn id="52" dur="500"/>
                                        <p:tgtEl>
                                          <p:spTgt spid="4"/>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circle(in)">
                                      <p:cBhvr>
                                        <p:cTn id="57" dur="20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circle(in)">
                                      <p:cBhvr>
                                        <p:cTn id="6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6" grpId="0" bldLvl="0" animBg="1"/>
      <p:bldP spid="6" grpId="1" animBg="1"/>
      <p:bldP spid="7" grpId="0" bldLvl="0" animBg="1"/>
      <p:bldP spid="7" grpId="1" animBg="1"/>
      <p:bldP spid="8" grpId="0" bldLvl="0" animBg="1"/>
      <p:bldP spid="8" grpId="1" animBg="1"/>
      <p:bldP spid="9" grpId="0" bldLvl="0" animBg="1"/>
      <p:bldP spid="9" grpId="1" animBg="1"/>
      <p:bldP spid="10" grpId="0" bldLvl="0" animBg="1"/>
      <p:bldP spid="10" grpId="1" animBg="1"/>
      <p:bldP spid="11" grpId="0" bldLvl="0" animBg="1"/>
      <p:bldP spid="11" grpId="1" animBg="1"/>
      <p:bldP spid="12" grpId="0" bldLvl="0" animBg="1"/>
      <p:bldP spid="12" grpId="1" animBg="1"/>
      <p:bldP spid="13" grpId="0" bldLvl="0" animBg="1"/>
      <p:bldP spid="13"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205" name="Shape 205"/>
        <p:cNvGrpSpPr/>
        <p:nvPr/>
      </p:nvGrpSpPr>
      <p:grpSpPr>
        <a:xfrm>
          <a:off x="0" y="0"/>
          <a:ext cx="0" cy="0"/>
          <a:chOff x="0" y="0"/>
          <a:chExt cx="0" cy="0"/>
        </a:xfrm>
      </p:grpSpPr>
      <p:sp>
        <p:nvSpPr>
          <p:cNvPr id="2" name="Text Box 1"/>
          <p:cNvSpPr txBox="1"/>
          <p:nvPr/>
        </p:nvSpPr>
        <p:spPr>
          <a:xfrm>
            <a:off x="3580130" y="649605"/>
            <a:ext cx="190373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Rests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grpSp>
        <p:nvGrpSpPr>
          <p:cNvPr id="412" name="Google Shape;412;p34"/>
          <p:cNvGrpSpPr/>
          <p:nvPr/>
        </p:nvGrpSpPr>
        <p:grpSpPr>
          <a:xfrm>
            <a:off x="5138739" y="3005984"/>
            <a:ext cx="1258887" cy="244550"/>
            <a:chOff x="0" y="0"/>
            <a:chExt cx="1259586" cy="245167"/>
          </a:xfrm>
        </p:grpSpPr>
        <p:sp>
          <p:nvSpPr>
            <p:cNvPr id="413" name="Google Shape;413;p34"/>
            <p:cNvSpPr/>
            <p:nvPr/>
          </p:nvSpPr>
          <p:spPr>
            <a:xfrm>
              <a:off x="0" y="81196"/>
              <a:ext cx="1259586" cy="163971"/>
            </a:xfrm>
            <a:prstGeom prst="rect">
              <a:avLst/>
            </a:prstGeom>
            <a:solidFill>
              <a:schemeClr val="accent2"/>
            </a:solidFill>
            <a:ln>
              <a:noFill/>
            </a:ln>
          </p:spPr>
          <p:txBody>
            <a:bodyPr spcFirstLastPara="1" wrap="square" lIns="91425" tIns="45700" rIns="91425" bIns="45700" anchor="ctr" anchorCtr="0">
              <a:noAutofit/>
            </a:bodyPr>
            <a:p>
              <a:pPr marL="0" marR="0" lvl="0" indent="0" algn="ctr" rtl="0">
                <a:spcBef>
                  <a:spcPts val="0"/>
                </a:spcBef>
                <a:spcAft>
                  <a:spcPts val="0"/>
                </a:spcAft>
                <a:buClr>
                  <a:schemeClr val="dk1"/>
                </a:buClr>
                <a:buSzPts val="1200"/>
                <a:buFont typeface="Arial" panose="020B0604020202020204"/>
                <a:buNone/>
              </a:pPr>
              <a:endParaRPr sz="1200">
                <a:solidFill>
                  <a:srgbClr val="34719E"/>
                </a:solidFill>
                <a:latin typeface="Georgia" panose="02040502050405020303"/>
                <a:ea typeface="Georgia" panose="02040502050405020303"/>
                <a:cs typeface="Georgia" panose="02040502050405020303"/>
                <a:sym typeface="Georgia" panose="02040502050405020303"/>
              </a:endParaRPr>
            </a:p>
          </p:txBody>
        </p:sp>
        <p:sp>
          <p:nvSpPr>
            <p:cNvPr id="414" name="Google Shape;414;p34"/>
            <p:cNvSpPr/>
            <p:nvPr/>
          </p:nvSpPr>
          <p:spPr>
            <a:xfrm>
              <a:off x="540354" y="0"/>
              <a:ext cx="178877" cy="178877"/>
            </a:xfrm>
            <a:prstGeom prst="ellipse">
              <a:avLst/>
            </a:prstGeom>
            <a:solidFill>
              <a:schemeClr val="accent2"/>
            </a:solidFill>
            <a:ln>
              <a:noFill/>
            </a:ln>
          </p:spPr>
          <p:txBody>
            <a:bodyPr spcFirstLastPara="1" wrap="square" lIns="91425" tIns="45700" rIns="91425" bIns="45700" anchor="ctr" anchorCtr="0">
              <a:noAutofit/>
            </a:bodyPr>
            <a:p>
              <a:pPr marL="0" marR="0" lvl="0" indent="0" algn="ctr" rtl="0">
                <a:spcBef>
                  <a:spcPts val="0"/>
                </a:spcBef>
                <a:spcAft>
                  <a:spcPts val="0"/>
                </a:spcAft>
                <a:buClr>
                  <a:schemeClr val="dk1"/>
                </a:buClr>
                <a:buSzPts val="1200"/>
                <a:buFont typeface="Arial" panose="020B0604020202020204"/>
                <a:buNone/>
              </a:pPr>
              <a:endParaRPr sz="1200">
                <a:solidFill>
                  <a:srgbClr val="34719E"/>
                </a:solidFill>
                <a:latin typeface="Georgia" panose="02040502050405020303"/>
                <a:ea typeface="Georgia" panose="02040502050405020303"/>
                <a:cs typeface="Georgia" panose="02040502050405020303"/>
                <a:sym typeface="Georgia" panose="02040502050405020303"/>
              </a:endParaRPr>
            </a:p>
          </p:txBody>
        </p:sp>
      </p:grpSp>
      <p:grpSp>
        <p:nvGrpSpPr>
          <p:cNvPr id="415" name="Google Shape;415;p34"/>
          <p:cNvGrpSpPr/>
          <p:nvPr/>
        </p:nvGrpSpPr>
        <p:grpSpPr>
          <a:xfrm>
            <a:off x="2574925" y="3013923"/>
            <a:ext cx="1258888" cy="236611"/>
            <a:chOff x="0" y="0"/>
            <a:chExt cx="1259586" cy="237722"/>
          </a:xfrm>
        </p:grpSpPr>
        <p:sp>
          <p:nvSpPr>
            <p:cNvPr id="416" name="Google Shape;416;p34"/>
            <p:cNvSpPr/>
            <p:nvPr/>
          </p:nvSpPr>
          <p:spPr>
            <a:xfrm>
              <a:off x="0" y="73751"/>
              <a:ext cx="1259586" cy="163971"/>
            </a:xfrm>
            <a:prstGeom prst="rect">
              <a:avLst/>
            </a:prstGeom>
            <a:solidFill>
              <a:schemeClr val="accent2"/>
            </a:solidFill>
            <a:ln>
              <a:noFill/>
            </a:ln>
          </p:spPr>
          <p:txBody>
            <a:bodyPr spcFirstLastPara="1" wrap="square" lIns="91425" tIns="45700" rIns="91425" bIns="45700" anchor="ctr" anchorCtr="0">
              <a:noAutofit/>
            </a:bodyPr>
            <a:p>
              <a:pPr marL="0" marR="0" lvl="0" indent="0" algn="ctr" rtl="0">
                <a:spcBef>
                  <a:spcPts val="0"/>
                </a:spcBef>
                <a:spcAft>
                  <a:spcPts val="0"/>
                </a:spcAft>
                <a:buClr>
                  <a:schemeClr val="dk1"/>
                </a:buClr>
                <a:buSzPts val="1200"/>
                <a:buFont typeface="Arial" panose="020B0604020202020204"/>
                <a:buNone/>
              </a:pPr>
              <a:endParaRPr sz="1200">
                <a:solidFill>
                  <a:srgbClr val="34719E"/>
                </a:solidFill>
                <a:latin typeface="Georgia" panose="02040502050405020303"/>
                <a:ea typeface="Georgia" panose="02040502050405020303"/>
                <a:cs typeface="Georgia" panose="02040502050405020303"/>
                <a:sym typeface="Georgia" panose="02040502050405020303"/>
              </a:endParaRPr>
            </a:p>
          </p:txBody>
        </p:sp>
        <p:sp>
          <p:nvSpPr>
            <p:cNvPr id="417" name="Google Shape;417;p34"/>
            <p:cNvSpPr/>
            <p:nvPr/>
          </p:nvSpPr>
          <p:spPr>
            <a:xfrm>
              <a:off x="517995" y="0"/>
              <a:ext cx="178877" cy="178877"/>
            </a:xfrm>
            <a:prstGeom prst="ellipse">
              <a:avLst/>
            </a:prstGeom>
            <a:solidFill>
              <a:schemeClr val="accent2"/>
            </a:solidFill>
            <a:ln>
              <a:noFill/>
            </a:ln>
          </p:spPr>
          <p:txBody>
            <a:bodyPr spcFirstLastPara="1" wrap="square" lIns="91425" tIns="45700" rIns="91425" bIns="45700" anchor="ctr" anchorCtr="0">
              <a:noAutofit/>
            </a:bodyPr>
            <a:p>
              <a:pPr marL="0" marR="0" lvl="0" indent="0" algn="ctr" rtl="0">
                <a:spcBef>
                  <a:spcPts val="0"/>
                </a:spcBef>
                <a:spcAft>
                  <a:spcPts val="0"/>
                </a:spcAft>
                <a:buClr>
                  <a:schemeClr val="dk1"/>
                </a:buClr>
                <a:buSzPts val="1200"/>
                <a:buFont typeface="Arial" panose="020B0604020202020204"/>
                <a:buNone/>
              </a:pPr>
              <a:endParaRPr sz="1200">
                <a:solidFill>
                  <a:srgbClr val="34719E"/>
                </a:solidFill>
                <a:latin typeface="Georgia" panose="02040502050405020303"/>
                <a:ea typeface="Georgia" panose="02040502050405020303"/>
                <a:cs typeface="Georgia" panose="02040502050405020303"/>
                <a:sym typeface="Georgia" panose="02040502050405020303"/>
              </a:endParaRPr>
            </a:p>
          </p:txBody>
        </p:sp>
      </p:grpSp>
      <p:grpSp>
        <p:nvGrpSpPr>
          <p:cNvPr id="421" name="Google Shape;421;p34"/>
          <p:cNvGrpSpPr/>
          <p:nvPr/>
        </p:nvGrpSpPr>
        <p:grpSpPr>
          <a:xfrm>
            <a:off x="3856039" y="3086971"/>
            <a:ext cx="1260475" cy="241374"/>
            <a:chOff x="0" y="0"/>
            <a:chExt cx="1259586" cy="240868"/>
          </a:xfrm>
        </p:grpSpPr>
        <p:sp>
          <p:nvSpPr>
            <p:cNvPr id="422" name="Google Shape;422;p34"/>
            <p:cNvSpPr/>
            <p:nvPr/>
          </p:nvSpPr>
          <p:spPr>
            <a:xfrm>
              <a:off x="0" y="0"/>
              <a:ext cx="1259586" cy="163971"/>
            </a:xfrm>
            <a:prstGeom prst="rect">
              <a:avLst/>
            </a:prstGeom>
            <a:solidFill>
              <a:schemeClr val="accent1"/>
            </a:solidFill>
            <a:ln>
              <a:noFill/>
            </a:ln>
          </p:spPr>
          <p:txBody>
            <a:bodyPr spcFirstLastPara="1" wrap="square" lIns="91425" tIns="45700" rIns="91425" bIns="45700" anchor="ctr" anchorCtr="0">
              <a:noAutofit/>
            </a:bodyPr>
            <a:p>
              <a:pPr marL="0" marR="0" lvl="0" indent="0" algn="ctr" rtl="0">
                <a:spcBef>
                  <a:spcPts val="0"/>
                </a:spcBef>
                <a:spcAft>
                  <a:spcPts val="0"/>
                </a:spcAft>
                <a:buClr>
                  <a:schemeClr val="dk1"/>
                </a:buClr>
                <a:buSzPts val="1200"/>
                <a:buFont typeface="Arial" panose="020B0604020202020204"/>
                <a:buNone/>
              </a:pPr>
              <a:endParaRPr sz="1200">
                <a:solidFill>
                  <a:srgbClr val="34719E"/>
                </a:solidFill>
                <a:latin typeface="Georgia" panose="02040502050405020303"/>
                <a:ea typeface="Georgia" panose="02040502050405020303"/>
                <a:cs typeface="Georgia" panose="02040502050405020303"/>
                <a:sym typeface="Georgia" panose="02040502050405020303"/>
              </a:endParaRPr>
            </a:p>
          </p:txBody>
        </p:sp>
        <p:sp>
          <p:nvSpPr>
            <p:cNvPr id="423" name="Google Shape;423;p34"/>
            <p:cNvSpPr/>
            <p:nvPr/>
          </p:nvSpPr>
          <p:spPr>
            <a:xfrm>
              <a:off x="562714" y="61991"/>
              <a:ext cx="178877" cy="178877"/>
            </a:xfrm>
            <a:prstGeom prst="ellipse">
              <a:avLst/>
            </a:prstGeom>
            <a:solidFill>
              <a:schemeClr val="accent1"/>
            </a:solidFill>
            <a:ln>
              <a:noFill/>
            </a:ln>
          </p:spPr>
          <p:txBody>
            <a:bodyPr spcFirstLastPara="1" wrap="square" lIns="91425" tIns="45700" rIns="91425" bIns="45700" anchor="ctr" anchorCtr="0">
              <a:noAutofit/>
            </a:bodyPr>
            <a:p>
              <a:pPr marL="0" marR="0" lvl="0" indent="0" algn="ctr" rtl="0">
                <a:spcBef>
                  <a:spcPts val="0"/>
                </a:spcBef>
                <a:spcAft>
                  <a:spcPts val="0"/>
                </a:spcAft>
                <a:buClr>
                  <a:schemeClr val="dk1"/>
                </a:buClr>
                <a:buSzPts val="1200"/>
                <a:buFont typeface="Arial" panose="020B0604020202020204"/>
                <a:buNone/>
              </a:pPr>
              <a:endParaRPr sz="1200">
                <a:solidFill>
                  <a:srgbClr val="34719E"/>
                </a:solidFill>
                <a:latin typeface="Georgia" panose="02040502050405020303"/>
                <a:ea typeface="Georgia" panose="02040502050405020303"/>
                <a:cs typeface="Georgia" panose="02040502050405020303"/>
                <a:sym typeface="Georgia" panose="02040502050405020303"/>
              </a:endParaRPr>
            </a:p>
          </p:txBody>
        </p:sp>
      </p:grpSp>
      <p:grpSp>
        <p:nvGrpSpPr>
          <p:cNvPr id="424" name="Google Shape;424;p34"/>
          <p:cNvGrpSpPr/>
          <p:nvPr/>
        </p:nvGrpSpPr>
        <p:grpSpPr>
          <a:xfrm>
            <a:off x="1292226" y="3086971"/>
            <a:ext cx="1260475" cy="241374"/>
            <a:chOff x="0" y="0"/>
            <a:chExt cx="1259586" cy="240866"/>
          </a:xfrm>
        </p:grpSpPr>
        <p:sp>
          <p:nvSpPr>
            <p:cNvPr id="425" name="Google Shape;425;p34"/>
            <p:cNvSpPr/>
            <p:nvPr/>
          </p:nvSpPr>
          <p:spPr>
            <a:xfrm rot="-5400000" flipH="1">
              <a:off x="547808" y="-547808"/>
              <a:ext cx="163970" cy="1259586"/>
            </a:xfrm>
            <a:custGeom>
              <a:avLst/>
              <a:gdLst/>
              <a:ahLst/>
              <a:cxnLst/>
              <a:rect l="l" t="t" r="r" b="b"/>
              <a:pathLst>
                <a:path w="163970" h="1259586" extrusionOk="0">
                  <a:moveTo>
                    <a:pt x="81985" y="0"/>
                  </a:moveTo>
                  <a:lnTo>
                    <a:pt x="81985" y="0"/>
                  </a:lnTo>
                  <a:cubicBezTo>
                    <a:pt x="127264" y="0"/>
                    <a:pt x="163970" y="36706"/>
                    <a:pt x="163970" y="81985"/>
                  </a:cubicBezTo>
                  <a:lnTo>
                    <a:pt x="163970" y="1259586"/>
                  </a:lnTo>
                  <a:lnTo>
                    <a:pt x="0" y="1259586"/>
                  </a:lnTo>
                  <a:lnTo>
                    <a:pt x="0" y="81985"/>
                  </a:lnTo>
                  <a:cubicBezTo>
                    <a:pt x="0" y="36706"/>
                    <a:pt x="36706" y="0"/>
                    <a:pt x="81985" y="0"/>
                  </a:cubicBezTo>
                  <a:close/>
                </a:path>
              </a:pathLst>
            </a:custGeom>
            <a:solidFill>
              <a:schemeClr val="accent1"/>
            </a:solidFill>
            <a:ln>
              <a:noFill/>
            </a:ln>
          </p:spPr>
          <p:txBody>
            <a:bodyPr spcFirstLastPara="1" wrap="square" lIns="91425" tIns="45700" rIns="91425" bIns="45700" anchor="ctr" anchorCtr="0">
              <a:noAutofit/>
            </a:bodyPr>
            <a:p>
              <a:pPr marL="0" marR="0" lvl="0" indent="0" algn="l" rtl="0">
                <a:spcBef>
                  <a:spcPts val="0"/>
                </a:spcBef>
                <a:spcAft>
                  <a:spcPts val="0"/>
                </a:spcAft>
                <a:buNone/>
              </a:pPr>
              <a:endParaRPr sz="1800">
                <a:solidFill>
                  <a:schemeClr val="dk1"/>
                </a:solidFill>
                <a:latin typeface="Georgia" panose="02040502050405020303"/>
                <a:ea typeface="Georgia" panose="02040502050405020303"/>
                <a:cs typeface="Georgia" panose="02040502050405020303"/>
                <a:sym typeface="Georgia" panose="02040502050405020303"/>
              </a:endParaRPr>
            </a:p>
          </p:txBody>
        </p:sp>
        <p:sp>
          <p:nvSpPr>
            <p:cNvPr id="426" name="Google Shape;426;p34"/>
            <p:cNvSpPr/>
            <p:nvPr/>
          </p:nvSpPr>
          <p:spPr>
            <a:xfrm>
              <a:off x="570168" y="61989"/>
              <a:ext cx="178877" cy="178877"/>
            </a:xfrm>
            <a:prstGeom prst="ellipse">
              <a:avLst/>
            </a:prstGeom>
            <a:solidFill>
              <a:schemeClr val="accent1"/>
            </a:solidFill>
            <a:ln>
              <a:noFill/>
            </a:ln>
          </p:spPr>
          <p:txBody>
            <a:bodyPr spcFirstLastPara="1" wrap="square" lIns="91425" tIns="45700" rIns="91425" bIns="45700" anchor="ctr" anchorCtr="0">
              <a:noAutofit/>
            </a:bodyPr>
            <a:p>
              <a:pPr marL="0" marR="0" lvl="0" indent="0" algn="ctr" rtl="0">
                <a:spcBef>
                  <a:spcPts val="0"/>
                </a:spcBef>
                <a:spcAft>
                  <a:spcPts val="0"/>
                </a:spcAft>
                <a:buClr>
                  <a:schemeClr val="dk1"/>
                </a:buClr>
                <a:buSzPts val="1200"/>
                <a:buFont typeface="Arial" panose="020B0604020202020204"/>
                <a:buNone/>
              </a:pPr>
              <a:endParaRPr sz="1200">
                <a:solidFill>
                  <a:srgbClr val="34719E"/>
                </a:solidFill>
                <a:latin typeface="Georgia" panose="02040502050405020303"/>
                <a:ea typeface="Georgia" panose="02040502050405020303"/>
                <a:cs typeface="Georgia" panose="02040502050405020303"/>
                <a:sym typeface="Georgia" panose="02040502050405020303"/>
              </a:endParaRPr>
            </a:p>
          </p:txBody>
        </p:sp>
      </p:grpSp>
      <p:sp>
        <p:nvSpPr>
          <p:cNvPr id="436" name="Google Shape;436;p34"/>
          <p:cNvSpPr/>
          <p:nvPr/>
        </p:nvSpPr>
        <p:spPr>
          <a:xfrm>
            <a:off x="981075" y="4076065"/>
            <a:ext cx="2290445" cy="876935"/>
          </a:xfrm>
          <a:prstGeom prst="rect">
            <a:avLst/>
          </a:prstGeom>
          <a:noFill/>
          <a:ln>
            <a:noFill/>
          </a:ln>
        </p:spPr>
        <p:txBody>
          <a:bodyPr spcFirstLastPara="1" wrap="square" lIns="91425" tIns="45700" rIns="91425" bIns="45700" anchor="t" anchorCtr="0">
            <a:noAutofit/>
          </a:bodyPr>
          <a:p>
            <a:pPr marL="0" marR="0" lvl="0" indent="0" algn="l" rtl="0">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A </a:t>
            </a:r>
            <a:r>
              <a:rPr lang="en-US" altLang="tr-TR" b="1">
                <a:solidFill>
                  <a:srgbClr val="7F7F7F"/>
                </a:solidFill>
                <a:latin typeface="Georgia" panose="02040502050405020303"/>
                <a:ea typeface="Georgia" panose="02040502050405020303"/>
                <a:cs typeface="Georgia" panose="02040502050405020303"/>
                <a:sym typeface="Georgia" panose="02040502050405020303"/>
              </a:rPr>
              <a:t>crotchet rest</a:t>
            </a:r>
            <a:r>
              <a:rPr lang="en-US" altLang="tr-TR">
                <a:solidFill>
                  <a:srgbClr val="7F7F7F"/>
                </a:solidFill>
                <a:latin typeface="Georgia" panose="02040502050405020303"/>
                <a:ea typeface="Georgia" panose="02040502050405020303"/>
                <a:cs typeface="Georgia" panose="02040502050405020303"/>
                <a:sym typeface="Georgia" panose="02040502050405020303"/>
              </a:rPr>
              <a:t> is written as shown above. It is worth </a:t>
            </a:r>
            <a:r>
              <a:rPr lang="en-US" altLang="tr-TR" b="1">
                <a:solidFill>
                  <a:srgbClr val="7F7F7F"/>
                </a:solidFill>
                <a:latin typeface="Georgia" panose="02040502050405020303"/>
                <a:ea typeface="Georgia" panose="02040502050405020303"/>
                <a:cs typeface="Georgia" panose="02040502050405020303"/>
                <a:sym typeface="Georgia" panose="02040502050405020303"/>
              </a:rPr>
              <a:t>1 beat of silence.</a:t>
            </a:r>
            <a:endParaRPr lang="en-US" altLang="tr-TR" b="1">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437" name="Google Shape;437;p34"/>
          <p:cNvSpPr/>
          <p:nvPr/>
        </p:nvSpPr>
        <p:spPr>
          <a:xfrm>
            <a:off x="1069975" y="1576070"/>
            <a:ext cx="3670300" cy="889000"/>
          </a:xfrm>
          <a:prstGeom prst="rect">
            <a:avLst/>
          </a:prstGeom>
          <a:noFill/>
          <a:ln>
            <a:noFill/>
          </a:ln>
        </p:spPr>
        <p:txBody>
          <a:bodyPr spcFirstLastPara="1" wrap="square" lIns="91425" tIns="45700" rIns="91425" bIns="45700" anchor="t" anchorCtr="0">
            <a:noAutofit/>
          </a:bodyPr>
          <a:p>
            <a:pPr marL="0" marR="0" lvl="0" indent="0" algn="just" rtl="0">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A </a:t>
            </a:r>
            <a:r>
              <a:rPr lang="en-US" altLang="tr-TR" b="1">
                <a:solidFill>
                  <a:srgbClr val="7F7F7F"/>
                </a:solidFill>
                <a:latin typeface="Georgia" panose="02040502050405020303"/>
                <a:ea typeface="Georgia" panose="02040502050405020303"/>
                <a:cs typeface="Georgia" panose="02040502050405020303"/>
                <a:sym typeface="Georgia" panose="02040502050405020303"/>
              </a:rPr>
              <a:t>semibreve rest</a:t>
            </a:r>
            <a:r>
              <a:rPr lang="en-US" altLang="tr-TR">
                <a:solidFill>
                  <a:srgbClr val="7F7F7F"/>
                </a:solidFill>
                <a:latin typeface="Georgia" panose="02040502050405020303"/>
                <a:ea typeface="Georgia" panose="02040502050405020303"/>
                <a:cs typeface="Georgia" panose="02040502050405020303"/>
                <a:sym typeface="Georgia" panose="02040502050405020303"/>
              </a:rPr>
              <a:t> hangs on the fourth line of the staff. It is worth </a:t>
            </a:r>
            <a:r>
              <a:rPr lang="en-US" altLang="tr-TR" b="1">
                <a:solidFill>
                  <a:srgbClr val="7F7F7F"/>
                </a:solidFill>
                <a:latin typeface="Georgia" panose="02040502050405020303"/>
                <a:ea typeface="Georgia" panose="02040502050405020303"/>
                <a:cs typeface="Georgia" panose="02040502050405020303"/>
                <a:sym typeface="Georgia" panose="02040502050405020303"/>
              </a:rPr>
              <a:t>4 beats of silence</a:t>
            </a:r>
            <a:r>
              <a:rPr lang="en-US" altLang="tr-TR">
                <a:solidFill>
                  <a:srgbClr val="7F7F7F"/>
                </a:solidFill>
                <a:latin typeface="Georgia" panose="02040502050405020303"/>
                <a:ea typeface="Georgia" panose="02040502050405020303"/>
                <a:cs typeface="Georgia" panose="02040502050405020303"/>
                <a:sym typeface="Georgia" panose="02040502050405020303"/>
              </a:rPr>
              <a:t> or notates </a:t>
            </a:r>
            <a:r>
              <a:rPr lang="en-US" altLang="tr-TR" b="1">
                <a:solidFill>
                  <a:srgbClr val="7F7F7F"/>
                </a:solidFill>
                <a:latin typeface="Georgia" panose="02040502050405020303"/>
                <a:ea typeface="Georgia" panose="02040502050405020303"/>
                <a:cs typeface="Georgia" panose="02040502050405020303"/>
                <a:sym typeface="Georgia" panose="02040502050405020303"/>
              </a:rPr>
              <a:t>a completely silent bar</a:t>
            </a:r>
            <a:endParaRPr lang="en-US" altLang="tr-TR" b="1">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438" name="Google Shape;438;p34"/>
          <p:cNvSpPr/>
          <p:nvPr/>
        </p:nvSpPr>
        <p:spPr>
          <a:xfrm>
            <a:off x="3408680" y="4076065"/>
            <a:ext cx="2599055" cy="916940"/>
          </a:xfrm>
          <a:prstGeom prst="rect">
            <a:avLst/>
          </a:prstGeom>
          <a:noFill/>
          <a:ln>
            <a:noFill/>
          </a:ln>
        </p:spPr>
        <p:txBody>
          <a:bodyPr spcFirstLastPara="1" wrap="square" lIns="91425" tIns="45700" rIns="91425" bIns="45700" anchor="t" anchorCtr="0">
            <a:noAutofit/>
          </a:bodyPr>
          <a:p>
            <a:pPr marL="0" marR="0" lvl="0" indent="0" algn="l" rtl="0">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A </a:t>
            </a:r>
            <a:r>
              <a:rPr lang="en-US" altLang="tr-TR" b="1">
                <a:solidFill>
                  <a:srgbClr val="7F7F7F"/>
                </a:solidFill>
                <a:latin typeface="Georgia" panose="02040502050405020303"/>
                <a:ea typeface="Georgia" panose="02040502050405020303"/>
                <a:cs typeface="Georgia" panose="02040502050405020303"/>
                <a:sym typeface="Georgia" panose="02040502050405020303"/>
              </a:rPr>
              <a:t>quaver rest</a:t>
            </a:r>
            <a:r>
              <a:rPr lang="en-US" altLang="tr-TR">
                <a:solidFill>
                  <a:srgbClr val="7F7F7F"/>
                </a:solidFill>
                <a:latin typeface="Georgia" panose="02040502050405020303"/>
                <a:ea typeface="Georgia" panose="02040502050405020303"/>
                <a:cs typeface="Georgia" panose="02040502050405020303"/>
                <a:sym typeface="Georgia" panose="02040502050405020303"/>
              </a:rPr>
              <a:t> is written as shown above. It is worth </a:t>
            </a:r>
            <a:r>
              <a:rPr lang="en-US" altLang="tr-TR" b="1">
                <a:solidFill>
                  <a:srgbClr val="7F7F7F"/>
                </a:solidFill>
                <a:latin typeface="Georgia" panose="02040502050405020303"/>
                <a:ea typeface="Georgia" panose="02040502050405020303"/>
                <a:cs typeface="Georgia" panose="02040502050405020303"/>
                <a:sym typeface="Georgia" panose="02040502050405020303"/>
              </a:rPr>
              <a:t>half beat of silence.</a:t>
            </a:r>
            <a:endParaRPr lang="en-US" altLang="tr-TR" b="1">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439" name="Google Shape;439;p34"/>
          <p:cNvSpPr/>
          <p:nvPr/>
        </p:nvSpPr>
        <p:spPr>
          <a:xfrm>
            <a:off x="4909820" y="1590040"/>
            <a:ext cx="3143885" cy="798195"/>
          </a:xfrm>
          <a:prstGeom prst="rect">
            <a:avLst/>
          </a:prstGeom>
          <a:noFill/>
          <a:ln>
            <a:noFill/>
          </a:ln>
        </p:spPr>
        <p:txBody>
          <a:bodyPr spcFirstLastPara="1" wrap="square" lIns="91425" tIns="45700" rIns="91425" bIns="45700" anchor="t" anchorCtr="0">
            <a:noAutofit/>
          </a:bodyPr>
          <a:p>
            <a:pPr marL="0" marR="0" lvl="0" indent="0" algn="just" rtl="0">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A </a:t>
            </a:r>
            <a:r>
              <a:rPr lang="en-US" altLang="tr-TR" b="1">
                <a:solidFill>
                  <a:srgbClr val="7F7F7F"/>
                </a:solidFill>
                <a:latin typeface="Georgia" panose="02040502050405020303"/>
                <a:ea typeface="Georgia" panose="02040502050405020303"/>
                <a:cs typeface="Georgia" panose="02040502050405020303"/>
                <a:sym typeface="Georgia" panose="02040502050405020303"/>
              </a:rPr>
              <a:t>minim rest </a:t>
            </a:r>
            <a:r>
              <a:rPr lang="en-US" altLang="tr-TR">
                <a:solidFill>
                  <a:srgbClr val="7F7F7F"/>
                </a:solidFill>
                <a:latin typeface="Georgia" panose="02040502050405020303"/>
                <a:ea typeface="Georgia" panose="02040502050405020303"/>
                <a:cs typeface="Georgia" panose="02040502050405020303"/>
                <a:sym typeface="Georgia" panose="02040502050405020303"/>
              </a:rPr>
              <a:t>sits on the third line of the stave. It is worth </a:t>
            </a:r>
            <a:r>
              <a:rPr lang="en-US" altLang="tr-TR" b="1">
                <a:solidFill>
                  <a:srgbClr val="7F7F7F"/>
                </a:solidFill>
                <a:latin typeface="Georgia" panose="02040502050405020303"/>
                <a:ea typeface="Georgia" panose="02040502050405020303"/>
                <a:cs typeface="Georgia" panose="02040502050405020303"/>
                <a:sym typeface="Georgia" panose="02040502050405020303"/>
              </a:rPr>
              <a:t>2 beats of silence.</a:t>
            </a:r>
            <a:endParaRPr lang="en-US" altLang="tr-TR" b="1">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440" name="Google Shape;440;p34"/>
          <p:cNvSpPr/>
          <p:nvPr/>
        </p:nvSpPr>
        <p:spPr>
          <a:xfrm>
            <a:off x="6157595" y="4076065"/>
            <a:ext cx="2538730" cy="916940"/>
          </a:xfrm>
          <a:prstGeom prst="rect">
            <a:avLst/>
          </a:prstGeom>
          <a:noFill/>
          <a:ln>
            <a:noFill/>
          </a:ln>
        </p:spPr>
        <p:txBody>
          <a:bodyPr spcFirstLastPara="1" wrap="square" lIns="91425" tIns="45700" rIns="91425" bIns="45700" anchor="t" anchorCtr="0">
            <a:noAutofit/>
          </a:bodyPr>
          <a:p>
            <a:pPr marL="0" marR="0" lvl="0" indent="0" algn="l" rtl="0">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A </a:t>
            </a:r>
            <a:r>
              <a:rPr lang="en-US" altLang="tr-TR" b="1">
                <a:solidFill>
                  <a:srgbClr val="7F7F7F"/>
                </a:solidFill>
                <a:latin typeface="Georgia" panose="02040502050405020303"/>
                <a:ea typeface="Georgia" panose="02040502050405020303"/>
                <a:cs typeface="Georgia" panose="02040502050405020303"/>
                <a:sym typeface="Georgia" panose="02040502050405020303"/>
              </a:rPr>
              <a:t>semiquaver rest</a:t>
            </a:r>
            <a:r>
              <a:rPr lang="en-US" altLang="tr-TR">
                <a:solidFill>
                  <a:srgbClr val="7F7F7F"/>
                </a:solidFill>
                <a:latin typeface="Georgia" panose="02040502050405020303"/>
                <a:ea typeface="Georgia" panose="02040502050405020303"/>
                <a:cs typeface="Georgia" panose="02040502050405020303"/>
                <a:sym typeface="Georgia" panose="02040502050405020303"/>
              </a:rPr>
              <a:t> is written as shown above. It is worth a </a:t>
            </a:r>
            <a:r>
              <a:rPr lang="en-US" altLang="tr-TR" b="1">
                <a:solidFill>
                  <a:srgbClr val="7F7F7F"/>
                </a:solidFill>
                <a:latin typeface="Georgia" panose="02040502050405020303"/>
                <a:ea typeface="Georgia" panose="02040502050405020303"/>
                <a:cs typeface="Georgia" panose="02040502050405020303"/>
                <a:sym typeface="Georgia" panose="02040502050405020303"/>
              </a:rPr>
              <a:t>quarter beat of silence.</a:t>
            </a:r>
            <a:endParaRPr lang="en-US" altLang="tr-TR" b="1">
              <a:solidFill>
                <a:srgbClr val="7F7F7F"/>
              </a:solidFill>
              <a:latin typeface="Georgia" panose="02040502050405020303"/>
              <a:ea typeface="Georgia" panose="02040502050405020303"/>
              <a:cs typeface="Georgia" panose="02040502050405020303"/>
              <a:sym typeface="Georgia" panose="02040502050405020303"/>
            </a:endParaRPr>
          </a:p>
        </p:txBody>
      </p:sp>
      <p:grpSp>
        <p:nvGrpSpPr>
          <p:cNvPr id="11" name="Google Shape;424;p34"/>
          <p:cNvGrpSpPr/>
          <p:nvPr/>
        </p:nvGrpSpPr>
        <p:grpSpPr>
          <a:xfrm flipH="1">
            <a:off x="6411595" y="3086735"/>
            <a:ext cx="1205865" cy="241300"/>
            <a:chOff x="0" y="0"/>
            <a:chExt cx="1259586" cy="240866"/>
          </a:xfrm>
        </p:grpSpPr>
        <p:sp>
          <p:nvSpPr>
            <p:cNvPr id="3" name="Google Shape;425;p34"/>
            <p:cNvSpPr/>
            <p:nvPr/>
          </p:nvSpPr>
          <p:spPr>
            <a:xfrm rot="-5400000" flipH="1">
              <a:off x="547808" y="-547808"/>
              <a:ext cx="163970" cy="1259586"/>
            </a:xfrm>
            <a:custGeom>
              <a:avLst/>
              <a:gdLst/>
              <a:ahLst/>
              <a:cxnLst/>
              <a:rect l="l" t="t" r="r" b="b"/>
              <a:pathLst>
                <a:path w="163970" h="1259586" extrusionOk="0">
                  <a:moveTo>
                    <a:pt x="81985" y="0"/>
                  </a:moveTo>
                  <a:lnTo>
                    <a:pt x="81985" y="0"/>
                  </a:lnTo>
                  <a:cubicBezTo>
                    <a:pt x="127264" y="0"/>
                    <a:pt x="163970" y="36706"/>
                    <a:pt x="163970" y="81985"/>
                  </a:cubicBezTo>
                  <a:lnTo>
                    <a:pt x="163970" y="1259586"/>
                  </a:lnTo>
                  <a:lnTo>
                    <a:pt x="0" y="1259586"/>
                  </a:lnTo>
                  <a:lnTo>
                    <a:pt x="0" y="81985"/>
                  </a:lnTo>
                  <a:cubicBezTo>
                    <a:pt x="0" y="36706"/>
                    <a:pt x="36706" y="0"/>
                    <a:pt x="81985" y="0"/>
                  </a:cubicBezTo>
                  <a:close/>
                </a:path>
              </a:pathLst>
            </a:custGeom>
            <a:solidFill>
              <a:schemeClr val="accent1"/>
            </a:solidFill>
            <a:ln>
              <a:noFill/>
            </a:ln>
          </p:spPr>
          <p:txBody>
            <a:bodyPr spcFirstLastPara="1" wrap="square" lIns="91425" tIns="45700" rIns="91425" bIns="45700" anchor="ctr" anchorCtr="0">
              <a:noAutofit/>
            </a:bodyPr>
            <a:p>
              <a:pPr marL="0" marR="0" lvl="0" indent="0" algn="l" rtl="0">
                <a:spcBef>
                  <a:spcPts val="0"/>
                </a:spcBef>
                <a:spcAft>
                  <a:spcPts val="0"/>
                </a:spcAft>
                <a:buNone/>
              </a:pPr>
              <a:endParaRPr sz="1800">
                <a:solidFill>
                  <a:schemeClr val="dk1"/>
                </a:solidFill>
                <a:latin typeface="Georgia" panose="02040502050405020303"/>
                <a:ea typeface="Georgia" panose="02040502050405020303"/>
                <a:cs typeface="Georgia" panose="02040502050405020303"/>
                <a:sym typeface="Georgia" panose="02040502050405020303"/>
              </a:endParaRPr>
            </a:p>
          </p:txBody>
        </p:sp>
        <p:sp>
          <p:nvSpPr>
            <p:cNvPr id="4" name="Google Shape;426;p34"/>
            <p:cNvSpPr/>
            <p:nvPr/>
          </p:nvSpPr>
          <p:spPr>
            <a:xfrm>
              <a:off x="570168" y="61989"/>
              <a:ext cx="178877" cy="178877"/>
            </a:xfrm>
            <a:prstGeom prst="ellipse">
              <a:avLst/>
            </a:prstGeom>
            <a:solidFill>
              <a:schemeClr val="accent1"/>
            </a:solidFill>
            <a:ln>
              <a:noFill/>
            </a:ln>
          </p:spPr>
          <p:txBody>
            <a:bodyPr spcFirstLastPara="1" wrap="square" lIns="91425" tIns="45700" rIns="91425" bIns="45700" anchor="ctr" anchorCtr="0">
              <a:noAutofit/>
            </a:bodyPr>
            <a:p>
              <a:pPr marL="0" marR="0" lvl="0" indent="0" algn="ctr" rtl="0">
                <a:spcBef>
                  <a:spcPts val="0"/>
                </a:spcBef>
                <a:spcAft>
                  <a:spcPts val="0"/>
                </a:spcAft>
                <a:buClr>
                  <a:schemeClr val="dk1"/>
                </a:buClr>
                <a:buSzPts val="1200"/>
                <a:buFont typeface="Arial" panose="020B0604020202020204"/>
                <a:buNone/>
              </a:pPr>
              <a:endParaRPr sz="1200">
                <a:solidFill>
                  <a:srgbClr val="34719E"/>
                </a:solidFill>
                <a:latin typeface="Georgia" panose="02040502050405020303"/>
                <a:ea typeface="Georgia" panose="02040502050405020303"/>
                <a:cs typeface="Georgia" panose="02040502050405020303"/>
                <a:sym typeface="Georgia" panose="02040502050405020303"/>
              </a:endParaRPr>
            </a:p>
          </p:txBody>
        </p:sp>
      </p:grpSp>
      <p:sp>
        <p:nvSpPr>
          <p:cNvPr id="7" name="Google Shape;145;p23"/>
          <p:cNvSpPr/>
          <p:nvPr/>
        </p:nvSpPr>
        <p:spPr>
          <a:xfrm>
            <a:off x="1069975" y="899160"/>
            <a:ext cx="6655435" cy="695325"/>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The silent moments in music are shown using rests. Rests, therefore need to be counted too, just like notes. </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pic>
        <p:nvPicPr>
          <p:cNvPr id="5" name="Picture 4" descr="semibreverest"/>
          <p:cNvPicPr>
            <a:picLocks noChangeAspect="1"/>
          </p:cNvPicPr>
          <p:nvPr/>
        </p:nvPicPr>
        <p:blipFill>
          <a:blip r:embed="rId1"/>
          <a:stretch>
            <a:fillRect/>
          </a:stretch>
        </p:blipFill>
        <p:spPr>
          <a:xfrm>
            <a:off x="2706370" y="2245995"/>
            <a:ext cx="951230" cy="797560"/>
          </a:xfrm>
          <a:prstGeom prst="rect">
            <a:avLst/>
          </a:prstGeom>
        </p:spPr>
      </p:pic>
      <p:pic>
        <p:nvPicPr>
          <p:cNvPr id="6" name="Picture 5" descr="minimrest"/>
          <p:cNvPicPr>
            <a:picLocks noChangeAspect="1"/>
          </p:cNvPicPr>
          <p:nvPr/>
        </p:nvPicPr>
        <p:blipFill>
          <a:blip r:embed="rId2"/>
          <a:stretch>
            <a:fillRect/>
          </a:stretch>
        </p:blipFill>
        <p:spPr>
          <a:xfrm>
            <a:off x="5262245" y="2273935"/>
            <a:ext cx="1012190" cy="721995"/>
          </a:xfrm>
          <a:prstGeom prst="rect">
            <a:avLst/>
          </a:prstGeom>
        </p:spPr>
      </p:pic>
      <p:pic>
        <p:nvPicPr>
          <p:cNvPr id="8" name="Picture 7" descr="crotchetrest"/>
          <p:cNvPicPr>
            <a:picLocks noChangeAspect="1"/>
          </p:cNvPicPr>
          <p:nvPr/>
        </p:nvPicPr>
        <p:blipFill>
          <a:blip r:embed="rId3"/>
          <a:stretch>
            <a:fillRect/>
          </a:stretch>
        </p:blipFill>
        <p:spPr>
          <a:xfrm>
            <a:off x="1517015" y="3383280"/>
            <a:ext cx="869950" cy="734695"/>
          </a:xfrm>
          <a:prstGeom prst="rect">
            <a:avLst/>
          </a:prstGeom>
        </p:spPr>
      </p:pic>
      <p:pic>
        <p:nvPicPr>
          <p:cNvPr id="9" name="Picture 8" descr="quaverrest"/>
          <p:cNvPicPr>
            <a:picLocks noChangeAspect="1"/>
          </p:cNvPicPr>
          <p:nvPr/>
        </p:nvPicPr>
        <p:blipFill>
          <a:blip r:embed="rId4"/>
          <a:stretch>
            <a:fillRect/>
          </a:stretch>
        </p:blipFill>
        <p:spPr>
          <a:xfrm>
            <a:off x="4152900" y="3388995"/>
            <a:ext cx="711835" cy="726440"/>
          </a:xfrm>
          <a:prstGeom prst="rect">
            <a:avLst/>
          </a:prstGeom>
        </p:spPr>
      </p:pic>
      <p:pic>
        <p:nvPicPr>
          <p:cNvPr id="10" name="Picture 9" descr="semiquaverrest"/>
          <p:cNvPicPr>
            <a:picLocks noChangeAspect="1"/>
          </p:cNvPicPr>
          <p:nvPr/>
        </p:nvPicPr>
        <p:blipFill>
          <a:blip r:embed="rId5"/>
          <a:stretch>
            <a:fillRect/>
          </a:stretch>
        </p:blipFill>
        <p:spPr>
          <a:xfrm>
            <a:off x="6683375" y="3376930"/>
            <a:ext cx="678180" cy="734060"/>
          </a:xfrm>
          <a:prstGeom prst="rect">
            <a:avLst/>
          </a:prstGeom>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7" presetClass="entr" presetSubtype="10" fill="hold" nodeType="clickEffect">
                                  <p:stCondLst>
                                    <p:cond delay="0"/>
                                  </p:stCondLst>
                                  <p:childTnLst>
                                    <p:set>
                                      <p:cBhvr>
                                        <p:cTn id="14" dur="1" fill="hold">
                                          <p:stCondLst>
                                            <p:cond delay="0"/>
                                          </p:stCondLst>
                                        </p:cTn>
                                        <p:tgtEl>
                                          <p:spTgt spid="412"/>
                                        </p:tgtEl>
                                        <p:attrNameLst>
                                          <p:attrName>style.visibility</p:attrName>
                                        </p:attrNameLst>
                                      </p:cBhvr>
                                      <p:to>
                                        <p:strVal val="visible"/>
                                      </p:to>
                                    </p:set>
                                    <p:anim calcmode="lin" valueType="num">
                                      <p:cBhvr>
                                        <p:cTn id="15" dur="500" fill="hold"/>
                                        <p:tgtEl>
                                          <p:spTgt spid="412"/>
                                        </p:tgtEl>
                                        <p:attrNameLst>
                                          <p:attrName>ppt_w</p:attrName>
                                        </p:attrNameLst>
                                      </p:cBhvr>
                                      <p:tavLst>
                                        <p:tav tm="0">
                                          <p:val>
                                            <p:fltVal val="0"/>
                                          </p:val>
                                        </p:tav>
                                        <p:tav tm="100000">
                                          <p:val>
                                            <p:strVal val="#ppt_w"/>
                                          </p:val>
                                        </p:tav>
                                      </p:tavLst>
                                    </p:anim>
                                    <p:anim calcmode="lin" valueType="num">
                                      <p:cBhvr>
                                        <p:cTn id="16" dur="500" fill="hold"/>
                                        <p:tgtEl>
                                          <p:spTgt spid="412"/>
                                        </p:tgtEl>
                                        <p:attrNameLst>
                                          <p:attrName>ppt_h</p:attrName>
                                        </p:attrNameLst>
                                      </p:cBhvr>
                                      <p:tavLst>
                                        <p:tav tm="0">
                                          <p:val>
                                            <p:strVal val="#ppt_h"/>
                                          </p:val>
                                        </p:tav>
                                        <p:tav tm="100000">
                                          <p:val>
                                            <p:strVal val="#ppt_h"/>
                                          </p:val>
                                        </p:tav>
                                      </p:tavLst>
                                    </p:anim>
                                  </p:childTnLst>
                                </p:cTn>
                              </p:par>
                              <p:par>
                                <p:cTn id="17" presetID="17" presetClass="entr" presetSubtype="10" fill="hold" nodeType="withEffect">
                                  <p:stCondLst>
                                    <p:cond delay="0"/>
                                  </p:stCondLst>
                                  <p:childTnLst>
                                    <p:set>
                                      <p:cBhvr>
                                        <p:cTn id="18" dur="1" fill="hold">
                                          <p:stCondLst>
                                            <p:cond delay="0"/>
                                          </p:stCondLst>
                                        </p:cTn>
                                        <p:tgtEl>
                                          <p:spTgt spid="415"/>
                                        </p:tgtEl>
                                        <p:attrNameLst>
                                          <p:attrName>style.visibility</p:attrName>
                                        </p:attrNameLst>
                                      </p:cBhvr>
                                      <p:to>
                                        <p:strVal val="visible"/>
                                      </p:to>
                                    </p:set>
                                    <p:anim calcmode="lin" valueType="num">
                                      <p:cBhvr>
                                        <p:cTn id="19" dur="500" fill="hold"/>
                                        <p:tgtEl>
                                          <p:spTgt spid="415"/>
                                        </p:tgtEl>
                                        <p:attrNameLst>
                                          <p:attrName>ppt_w</p:attrName>
                                        </p:attrNameLst>
                                      </p:cBhvr>
                                      <p:tavLst>
                                        <p:tav tm="0">
                                          <p:val>
                                            <p:fltVal val="0"/>
                                          </p:val>
                                        </p:tav>
                                        <p:tav tm="100000">
                                          <p:val>
                                            <p:strVal val="#ppt_w"/>
                                          </p:val>
                                        </p:tav>
                                      </p:tavLst>
                                    </p:anim>
                                    <p:anim calcmode="lin" valueType="num">
                                      <p:cBhvr>
                                        <p:cTn id="20" dur="500" fill="hold"/>
                                        <p:tgtEl>
                                          <p:spTgt spid="415"/>
                                        </p:tgtEl>
                                        <p:attrNameLst>
                                          <p:attrName>ppt_h</p:attrName>
                                        </p:attrNameLst>
                                      </p:cBhvr>
                                      <p:tavLst>
                                        <p:tav tm="0">
                                          <p:val>
                                            <p:strVal val="#ppt_h"/>
                                          </p:val>
                                        </p:tav>
                                        <p:tav tm="100000">
                                          <p:val>
                                            <p:strVal val="#ppt_h"/>
                                          </p:val>
                                        </p:tav>
                                      </p:tavLst>
                                    </p:anim>
                                  </p:childTnLst>
                                </p:cTn>
                              </p:par>
                              <p:par>
                                <p:cTn id="21" presetID="17" presetClass="entr" presetSubtype="10" fill="hold" nodeType="withEffect">
                                  <p:stCondLst>
                                    <p:cond delay="0"/>
                                  </p:stCondLst>
                                  <p:childTnLst>
                                    <p:set>
                                      <p:cBhvr>
                                        <p:cTn id="22" dur="1" fill="hold">
                                          <p:stCondLst>
                                            <p:cond delay="0"/>
                                          </p:stCondLst>
                                        </p:cTn>
                                        <p:tgtEl>
                                          <p:spTgt spid="421"/>
                                        </p:tgtEl>
                                        <p:attrNameLst>
                                          <p:attrName>style.visibility</p:attrName>
                                        </p:attrNameLst>
                                      </p:cBhvr>
                                      <p:to>
                                        <p:strVal val="visible"/>
                                      </p:to>
                                    </p:set>
                                    <p:anim calcmode="lin" valueType="num">
                                      <p:cBhvr>
                                        <p:cTn id="23" dur="500" fill="hold"/>
                                        <p:tgtEl>
                                          <p:spTgt spid="421"/>
                                        </p:tgtEl>
                                        <p:attrNameLst>
                                          <p:attrName>ppt_w</p:attrName>
                                        </p:attrNameLst>
                                      </p:cBhvr>
                                      <p:tavLst>
                                        <p:tav tm="0">
                                          <p:val>
                                            <p:fltVal val="0"/>
                                          </p:val>
                                        </p:tav>
                                        <p:tav tm="100000">
                                          <p:val>
                                            <p:strVal val="#ppt_w"/>
                                          </p:val>
                                        </p:tav>
                                      </p:tavLst>
                                    </p:anim>
                                    <p:anim calcmode="lin" valueType="num">
                                      <p:cBhvr>
                                        <p:cTn id="24" dur="500" fill="hold"/>
                                        <p:tgtEl>
                                          <p:spTgt spid="421"/>
                                        </p:tgtEl>
                                        <p:attrNameLst>
                                          <p:attrName>ppt_h</p:attrName>
                                        </p:attrNameLst>
                                      </p:cBhvr>
                                      <p:tavLst>
                                        <p:tav tm="0">
                                          <p:val>
                                            <p:strVal val="#ppt_h"/>
                                          </p:val>
                                        </p:tav>
                                        <p:tav tm="100000">
                                          <p:val>
                                            <p:strVal val="#ppt_h"/>
                                          </p:val>
                                        </p:tav>
                                      </p:tavLst>
                                    </p:anim>
                                  </p:childTnLst>
                                </p:cTn>
                              </p:par>
                              <p:par>
                                <p:cTn id="25" presetID="17" presetClass="entr" presetSubtype="10" fill="hold" nodeType="withEffect">
                                  <p:stCondLst>
                                    <p:cond delay="0"/>
                                  </p:stCondLst>
                                  <p:childTnLst>
                                    <p:set>
                                      <p:cBhvr>
                                        <p:cTn id="26" dur="1" fill="hold">
                                          <p:stCondLst>
                                            <p:cond delay="0"/>
                                          </p:stCondLst>
                                        </p:cTn>
                                        <p:tgtEl>
                                          <p:spTgt spid="424"/>
                                        </p:tgtEl>
                                        <p:attrNameLst>
                                          <p:attrName>style.visibility</p:attrName>
                                        </p:attrNameLst>
                                      </p:cBhvr>
                                      <p:to>
                                        <p:strVal val="visible"/>
                                      </p:to>
                                    </p:set>
                                    <p:anim calcmode="lin" valueType="num">
                                      <p:cBhvr>
                                        <p:cTn id="27" dur="500" fill="hold"/>
                                        <p:tgtEl>
                                          <p:spTgt spid="424"/>
                                        </p:tgtEl>
                                        <p:attrNameLst>
                                          <p:attrName>ppt_w</p:attrName>
                                        </p:attrNameLst>
                                      </p:cBhvr>
                                      <p:tavLst>
                                        <p:tav tm="0">
                                          <p:val>
                                            <p:fltVal val="0"/>
                                          </p:val>
                                        </p:tav>
                                        <p:tav tm="100000">
                                          <p:val>
                                            <p:strVal val="#ppt_w"/>
                                          </p:val>
                                        </p:tav>
                                      </p:tavLst>
                                    </p:anim>
                                    <p:anim calcmode="lin" valueType="num">
                                      <p:cBhvr>
                                        <p:cTn id="28" dur="500" fill="hold"/>
                                        <p:tgtEl>
                                          <p:spTgt spid="424"/>
                                        </p:tgtEl>
                                        <p:attrNameLst>
                                          <p:attrName>ppt_h</p:attrName>
                                        </p:attrNameLst>
                                      </p:cBhvr>
                                      <p:tavLst>
                                        <p:tav tm="0">
                                          <p:val>
                                            <p:strVal val="#ppt_h"/>
                                          </p:val>
                                        </p:tav>
                                        <p:tav tm="100000">
                                          <p:val>
                                            <p:strVal val="#ppt_h"/>
                                          </p:val>
                                        </p:tav>
                                      </p:tavLst>
                                    </p:anim>
                                  </p:childTnLst>
                                </p:cTn>
                              </p:par>
                              <p:par>
                                <p:cTn id="29" presetID="17" presetClass="entr" presetSubtype="10" fill="hold" grpId="0" nodeType="withEffect">
                                  <p:stCondLst>
                                    <p:cond delay="0"/>
                                  </p:stCondLst>
                                  <p:childTnLst>
                                    <p:set>
                                      <p:cBhvr>
                                        <p:cTn id="30" dur="1" fill="hold">
                                          <p:stCondLst>
                                            <p:cond delay="0"/>
                                          </p:stCondLst>
                                        </p:cTn>
                                        <p:tgtEl>
                                          <p:spTgt spid="436"/>
                                        </p:tgtEl>
                                        <p:attrNameLst>
                                          <p:attrName>style.visibility</p:attrName>
                                        </p:attrNameLst>
                                      </p:cBhvr>
                                      <p:to>
                                        <p:strVal val="visible"/>
                                      </p:to>
                                    </p:set>
                                    <p:anim calcmode="lin" valueType="num">
                                      <p:cBhvr>
                                        <p:cTn id="31" dur="500" fill="hold"/>
                                        <p:tgtEl>
                                          <p:spTgt spid="436"/>
                                        </p:tgtEl>
                                        <p:attrNameLst>
                                          <p:attrName>ppt_w</p:attrName>
                                        </p:attrNameLst>
                                      </p:cBhvr>
                                      <p:tavLst>
                                        <p:tav tm="0">
                                          <p:val>
                                            <p:fltVal val="0"/>
                                          </p:val>
                                        </p:tav>
                                        <p:tav tm="100000">
                                          <p:val>
                                            <p:strVal val="#ppt_w"/>
                                          </p:val>
                                        </p:tav>
                                      </p:tavLst>
                                    </p:anim>
                                    <p:anim calcmode="lin" valueType="num">
                                      <p:cBhvr>
                                        <p:cTn id="32" dur="500" fill="hold"/>
                                        <p:tgtEl>
                                          <p:spTgt spid="436"/>
                                        </p:tgtEl>
                                        <p:attrNameLst>
                                          <p:attrName>ppt_h</p:attrName>
                                        </p:attrNameLst>
                                      </p:cBhvr>
                                      <p:tavLst>
                                        <p:tav tm="0">
                                          <p:val>
                                            <p:strVal val="#ppt_h"/>
                                          </p:val>
                                        </p:tav>
                                        <p:tav tm="100000">
                                          <p:val>
                                            <p:strVal val="#ppt_h"/>
                                          </p:val>
                                        </p:tav>
                                      </p:tavLst>
                                    </p:anim>
                                  </p:childTnLst>
                                </p:cTn>
                              </p:par>
                              <p:par>
                                <p:cTn id="33" presetID="17" presetClass="entr" presetSubtype="10" fill="hold" grpId="0" nodeType="withEffect">
                                  <p:stCondLst>
                                    <p:cond delay="0"/>
                                  </p:stCondLst>
                                  <p:childTnLst>
                                    <p:set>
                                      <p:cBhvr>
                                        <p:cTn id="34" dur="1" fill="hold">
                                          <p:stCondLst>
                                            <p:cond delay="0"/>
                                          </p:stCondLst>
                                        </p:cTn>
                                        <p:tgtEl>
                                          <p:spTgt spid="437"/>
                                        </p:tgtEl>
                                        <p:attrNameLst>
                                          <p:attrName>style.visibility</p:attrName>
                                        </p:attrNameLst>
                                      </p:cBhvr>
                                      <p:to>
                                        <p:strVal val="visible"/>
                                      </p:to>
                                    </p:set>
                                    <p:anim calcmode="lin" valueType="num">
                                      <p:cBhvr>
                                        <p:cTn id="35" dur="500" fill="hold"/>
                                        <p:tgtEl>
                                          <p:spTgt spid="437"/>
                                        </p:tgtEl>
                                        <p:attrNameLst>
                                          <p:attrName>ppt_w</p:attrName>
                                        </p:attrNameLst>
                                      </p:cBhvr>
                                      <p:tavLst>
                                        <p:tav tm="0">
                                          <p:val>
                                            <p:fltVal val="0"/>
                                          </p:val>
                                        </p:tav>
                                        <p:tav tm="100000">
                                          <p:val>
                                            <p:strVal val="#ppt_w"/>
                                          </p:val>
                                        </p:tav>
                                      </p:tavLst>
                                    </p:anim>
                                    <p:anim calcmode="lin" valueType="num">
                                      <p:cBhvr>
                                        <p:cTn id="36" dur="500" fill="hold"/>
                                        <p:tgtEl>
                                          <p:spTgt spid="437"/>
                                        </p:tgtEl>
                                        <p:attrNameLst>
                                          <p:attrName>ppt_h</p:attrName>
                                        </p:attrNameLst>
                                      </p:cBhvr>
                                      <p:tavLst>
                                        <p:tav tm="0">
                                          <p:val>
                                            <p:strVal val="#ppt_h"/>
                                          </p:val>
                                        </p:tav>
                                        <p:tav tm="100000">
                                          <p:val>
                                            <p:strVal val="#ppt_h"/>
                                          </p:val>
                                        </p:tav>
                                      </p:tavLst>
                                    </p:anim>
                                  </p:childTnLst>
                                </p:cTn>
                              </p:par>
                              <p:par>
                                <p:cTn id="37" presetID="17" presetClass="entr" presetSubtype="10" fill="hold" grpId="0" nodeType="withEffect">
                                  <p:stCondLst>
                                    <p:cond delay="0"/>
                                  </p:stCondLst>
                                  <p:childTnLst>
                                    <p:set>
                                      <p:cBhvr>
                                        <p:cTn id="38" dur="1" fill="hold">
                                          <p:stCondLst>
                                            <p:cond delay="0"/>
                                          </p:stCondLst>
                                        </p:cTn>
                                        <p:tgtEl>
                                          <p:spTgt spid="438"/>
                                        </p:tgtEl>
                                        <p:attrNameLst>
                                          <p:attrName>style.visibility</p:attrName>
                                        </p:attrNameLst>
                                      </p:cBhvr>
                                      <p:to>
                                        <p:strVal val="visible"/>
                                      </p:to>
                                    </p:set>
                                    <p:anim calcmode="lin" valueType="num">
                                      <p:cBhvr>
                                        <p:cTn id="39" dur="500" fill="hold"/>
                                        <p:tgtEl>
                                          <p:spTgt spid="438"/>
                                        </p:tgtEl>
                                        <p:attrNameLst>
                                          <p:attrName>ppt_w</p:attrName>
                                        </p:attrNameLst>
                                      </p:cBhvr>
                                      <p:tavLst>
                                        <p:tav tm="0">
                                          <p:val>
                                            <p:fltVal val="0"/>
                                          </p:val>
                                        </p:tav>
                                        <p:tav tm="100000">
                                          <p:val>
                                            <p:strVal val="#ppt_w"/>
                                          </p:val>
                                        </p:tav>
                                      </p:tavLst>
                                    </p:anim>
                                    <p:anim calcmode="lin" valueType="num">
                                      <p:cBhvr>
                                        <p:cTn id="40" dur="500" fill="hold"/>
                                        <p:tgtEl>
                                          <p:spTgt spid="438"/>
                                        </p:tgtEl>
                                        <p:attrNameLst>
                                          <p:attrName>ppt_h</p:attrName>
                                        </p:attrNameLst>
                                      </p:cBhvr>
                                      <p:tavLst>
                                        <p:tav tm="0">
                                          <p:val>
                                            <p:strVal val="#ppt_h"/>
                                          </p:val>
                                        </p:tav>
                                        <p:tav tm="100000">
                                          <p:val>
                                            <p:strVal val="#ppt_h"/>
                                          </p:val>
                                        </p:tav>
                                      </p:tavLst>
                                    </p:anim>
                                  </p:childTnLst>
                                </p:cTn>
                              </p:par>
                              <p:par>
                                <p:cTn id="41" presetID="17" presetClass="entr" presetSubtype="10" fill="hold" grpId="0" nodeType="withEffect">
                                  <p:stCondLst>
                                    <p:cond delay="0"/>
                                  </p:stCondLst>
                                  <p:childTnLst>
                                    <p:set>
                                      <p:cBhvr>
                                        <p:cTn id="42" dur="1" fill="hold">
                                          <p:stCondLst>
                                            <p:cond delay="0"/>
                                          </p:stCondLst>
                                        </p:cTn>
                                        <p:tgtEl>
                                          <p:spTgt spid="439"/>
                                        </p:tgtEl>
                                        <p:attrNameLst>
                                          <p:attrName>style.visibility</p:attrName>
                                        </p:attrNameLst>
                                      </p:cBhvr>
                                      <p:to>
                                        <p:strVal val="visible"/>
                                      </p:to>
                                    </p:set>
                                    <p:anim calcmode="lin" valueType="num">
                                      <p:cBhvr>
                                        <p:cTn id="43" dur="500" fill="hold"/>
                                        <p:tgtEl>
                                          <p:spTgt spid="439"/>
                                        </p:tgtEl>
                                        <p:attrNameLst>
                                          <p:attrName>ppt_w</p:attrName>
                                        </p:attrNameLst>
                                      </p:cBhvr>
                                      <p:tavLst>
                                        <p:tav tm="0">
                                          <p:val>
                                            <p:fltVal val="0"/>
                                          </p:val>
                                        </p:tav>
                                        <p:tav tm="100000">
                                          <p:val>
                                            <p:strVal val="#ppt_w"/>
                                          </p:val>
                                        </p:tav>
                                      </p:tavLst>
                                    </p:anim>
                                    <p:anim calcmode="lin" valueType="num">
                                      <p:cBhvr>
                                        <p:cTn id="44" dur="500" fill="hold"/>
                                        <p:tgtEl>
                                          <p:spTgt spid="439"/>
                                        </p:tgtEl>
                                        <p:attrNameLst>
                                          <p:attrName>ppt_h</p:attrName>
                                        </p:attrNameLst>
                                      </p:cBhvr>
                                      <p:tavLst>
                                        <p:tav tm="0">
                                          <p:val>
                                            <p:strVal val="#ppt_h"/>
                                          </p:val>
                                        </p:tav>
                                        <p:tav tm="100000">
                                          <p:val>
                                            <p:strVal val="#ppt_h"/>
                                          </p:val>
                                        </p:tav>
                                      </p:tavLst>
                                    </p:anim>
                                  </p:childTnLst>
                                </p:cTn>
                              </p:par>
                              <p:par>
                                <p:cTn id="45" presetID="17" presetClass="entr" presetSubtype="10" fill="hold" grpId="0" nodeType="withEffect">
                                  <p:stCondLst>
                                    <p:cond delay="0"/>
                                  </p:stCondLst>
                                  <p:childTnLst>
                                    <p:set>
                                      <p:cBhvr>
                                        <p:cTn id="46" dur="1" fill="hold">
                                          <p:stCondLst>
                                            <p:cond delay="0"/>
                                          </p:stCondLst>
                                        </p:cTn>
                                        <p:tgtEl>
                                          <p:spTgt spid="440"/>
                                        </p:tgtEl>
                                        <p:attrNameLst>
                                          <p:attrName>style.visibility</p:attrName>
                                        </p:attrNameLst>
                                      </p:cBhvr>
                                      <p:to>
                                        <p:strVal val="visible"/>
                                      </p:to>
                                    </p:set>
                                    <p:anim calcmode="lin" valueType="num">
                                      <p:cBhvr>
                                        <p:cTn id="47" dur="500" fill="hold"/>
                                        <p:tgtEl>
                                          <p:spTgt spid="440"/>
                                        </p:tgtEl>
                                        <p:attrNameLst>
                                          <p:attrName>ppt_w</p:attrName>
                                        </p:attrNameLst>
                                      </p:cBhvr>
                                      <p:tavLst>
                                        <p:tav tm="0">
                                          <p:val>
                                            <p:fltVal val="0"/>
                                          </p:val>
                                        </p:tav>
                                        <p:tav tm="100000">
                                          <p:val>
                                            <p:strVal val="#ppt_w"/>
                                          </p:val>
                                        </p:tav>
                                      </p:tavLst>
                                    </p:anim>
                                    <p:anim calcmode="lin" valueType="num">
                                      <p:cBhvr>
                                        <p:cTn id="48" dur="500" fill="hold"/>
                                        <p:tgtEl>
                                          <p:spTgt spid="440"/>
                                        </p:tgtEl>
                                        <p:attrNameLst>
                                          <p:attrName>ppt_h</p:attrName>
                                        </p:attrNameLst>
                                      </p:cBhvr>
                                      <p:tavLst>
                                        <p:tav tm="0">
                                          <p:val>
                                            <p:strVal val="#ppt_h"/>
                                          </p:val>
                                        </p:tav>
                                        <p:tav tm="100000">
                                          <p:val>
                                            <p:strVal val="#ppt_h"/>
                                          </p:val>
                                        </p:tav>
                                      </p:tavLst>
                                    </p:anim>
                                  </p:childTnLst>
                                </p:cTn>
                              </p:par>
                              <p:par>
                                <p:cTn id="49" presetID="17" presetClass="entr" presetSubtype="10" fill="hold" nodeType="withEffect">
                                  <p:stCondLst>
                                    <p:cond delay="0"/>
                                  </p:stCondLst>
                                  <p:childTnLst>
                                    <p:set>
                                      <p:cBhvr>
                                        <p:cTn id="50" dur="1" fill="hold">
                                          <p:stCondLst>
                                            <p:cond delay="0"/>
                                          </p:stCondLst>
                                        </p:cTn>
                                        <p:tgtEl>
                                          <p:spTgt spid="11"/>
                                        </p:tgtEl>
                                        <p:attrNameLst>
                                          <p:attrName>style.visibility</p:attrName>
                                        </p:attrNameLst>
                                      </p:cBhvr>
                                      <p:to>
                                        <p:strVal val="visible"/>
                                      </p:to>
                                    </p:set>
                                    <p:anim calcmode="lin" valueType="num">
                                      <p:cBhvr>
                                        <p:cTn id="51" dur="500" fill="hold"/>
                                        <p:tgtEl>
                                          <p:spTgt spid="11"/>
                                        </p:tgtEl>
                                        <p:attrNameLst>
                                          <p:attrName>ppt_w</p:attrName>
                                        </p:attrNameLst>
                                      </p:cBhvr>
                                      <p:tavLst>
                                        <p:tav tm="0">
                                          <p:val>
                                            <p:fltVal val="0"/>
                                          </p:val>
                                        </p:tav>
                                        <p:tav tm="100000">
                                          <p:val>
                                            <p:strVal val="#ppt_w"/>
                                          </p:val>
                                        </p:tav>
                                      </p:tavLst>
                                    </p:anim>
                                    <p:anim calcmode="lin" valueType="num">
                                      <p:cBhvr>
                                        <p:cTn id="52" dur="500" fill="hold"/>
                                        <p:tgtEl>
                                          <p:spTgt spid="11"/>
                                        </p:tgtEl>
                                        <p:attrNameLst>
                                          <p:attrName>ppt_h</p:attrName>
                                        </p:attrNameLst>
                                      </p:cBhvr>
                                      <p:tavLst>
                                        <p:tav tm="0">
                                          <p:val>
                                            <p:strVal val="#ppt_h"/>
                                          </p:val>
                                        </p:tav>
                                        <p:tav tm="100000">
                                          <p:val>
                                            <p:strVal val="#ppt_h"/>
                                          </p:val>
                                        </p:tav>
                                      </p:tavLst>
                                    </p:anim>
                                  </p:childTnLst>
                                </p:cTn>
                              </p:par>
                              <p:par>
                                <p:cTn id="53" presetID="17" presetClass="entr" presetSubtype="10" fill="hold" nodeType="withEffect">
                                  <p:stCondLst>
                                    <p:cond delay="0"/>
                                  </p:stCondLst>
                                  <p:childTnLst>
                                    <p:set>
                                      <p:cBhvr>
                                        <p:cTn id="54" dur="1" fill="hold">
                                          <p:stCondLst>
                                            <p:cond delay="0"/>
                                          </p:stCondLst>
                                        </p:cTn>
                                        <p:tgtEl>
                                          <p:spTgt spid="5"/>
                                        </p:tgtEl>
                                        <p:attrNameLst>
                                          <p:attrName>style.visibility</p:attrName>
                                        </p:attrNameLst>
                                      </p:cBhvr>
                                      <p:to>
                                        <p:strVal val="visible"/>
                                      </p:to>
                                    </p:set>
                                    <p:anim calcmode="lin" valueType="num">
                                      <p:cBhvr>
                                        <p:cTn id="55" dur="500" fill="hold"/>
                                        <p:tgtEl>
                                          <p:spTgt spid="5"/>
                                        </p:tgtEl>
                                        <p:attrNameLst>
                                          <p:attrName>ppt_w</p:attrName>
                                        </p:attrNameLst>
                                      </p:cBhvr>
                                      <p:tavLst>
                                        <p:tav tm="0">
                                          <p:val>
                                            <p:fltVal val="0"/>
                                          </p:val>
                                        </p:tav>
                                        <p:tav tm="100000">
                                          <p:val>
                                            <p:strVal val="#ppt_w"/>
                                          </p:val>
                                        </p:tav>
                                      </p:tavLst>
                                    </p:anim>
                                    <p:anim calcmode="lin" valueType="num">
                                      <p:cBhvr>
                                        <p:cTn id="56" dur="500" fill="hold"/>
                                        <p:tgtEl>
                                          <p:spTgt spid="5"/>
                                        </p:tgtEl>
                                        <p:attrNameLst>
                                          <p:attrName>ppt_h</p:attrName>
                                        </p:attrNameLst>
                                      </p:cBhvr>
                                      <p:tavLst>
                                        <p:tav tm="0">
                                          <p:val>
                                            <p:strVal val="#ppt_h"/>
                                          </p:val>
                                        </p:tav>
                                        <p:tav tm="100000">
                                          <p:val>
                                            <p:strVal val="#ppt_h"/>
                                          </p:val>
                                        </p:tav>
                                      </p:tavLst>
                                    </p:anim>
                                  </p:childTnLst>
                                </p:cTn>
                              </p:par>
                              <p:par>
                                <p:cTn id="57" presetID="17" presetClass="entr" presetSubtype="10" fill="hold" nodeType="withEffect">
                                  <p:stCondLst>
                                    <p:cond delay="0"/>
                                  </p:stCondLst>
                                  <p:childTnLst>
                                    <p:set>
                                      <p:cBhvr>
                                        <p:cTn id="58" dur="1" fill="hold">
                                          <p:stCondLst>
                                            <p:cond delay="0"/>
                                          </p:stCondLst>
                                        </p:cTn>
                                        <p:tgtEl>
                                          <p:spTgt spid="6"/>
                                        </p:tgtEl>
                                        <p:attrNameLst>
                                          <p:attrName>style.visibility</p:attrName>
                                        </p:attrNameLst>
                                      </p:cBhvr>
                                      <p:to>
                                        <p:strVal val="visible"/>
                                      </p:to>
                                    </p:set>
                                    <p:anim calcmode="lin" valueType="num">
                                      <p:cBhvr>
                                        <p:cTn id="59" dur="500" fill="hold"/>
                                        <p:tgtEl>
                                          <p:spTgt spid="6"/>
                                        </p:tgtEl>
                                        <p:attrNameLst>
                                          <p:attrName>ppt_w</p:attrName>
                                        </p:attrNameLst>
                                      </p:cBhvr>
                                      <p:tavLst>
                                        <p:tav tm="0">
                                          <p:val>
                                            <p:fltVal val="0"/>
                                          </p:val>
                                        </p:tav>
                                        <p:tav tm="100000">
                                          <p:val>
                                            <p:strVal val="#ppt_w"/>
                                          </p:val>
                                        </p:tav>
                                      </p:tavLst>
                                    </p:anim>
                                    <p:anim calcmode="lin" valueType="num">
                                      <p:cBhvr>
                                        <p:cTn id="60" dur="500" fill="hold"/>
                                        <p:tgtEl>
                                          <p:spTgt spid="6"/>
                                        </p:tgtEl>
                                        <p:attrNameLst>
                                          <p:attrName>ppt_h</p:attrName>
                                        </p:attrNameLst>
                                      </p:cBhvr>
                                      <p:tavLst>
                                        <p:tav tm="0">
                                          <p:val>
                                            <p:strVal val="#ppt_h"/>
                                          </p:val>
                                        </p:tav>
                                        <p:tav tm="100000">
                                          <p:val>
                                            <p:strVal val="#ppt_h"/>
                                          </p:val>
                                        </p:tav>
                                      </p:tavLst>
                                    </p:anim>
                                  </p:childTnLst>
                                </p:cTn>
                              </p:par>
                              <p:par>
                                <p:cTn id="61" presetID="17" presetClass="entr" presetSubtype="10" fill="hold" nodeType="withEffect">
                                  <p:stCondLst>
                                    <p:cond delay="0"/>
                                  </p:stCondLst>
                                  <p:childTnLst>
                                    <p:set>
                                      <p:cBhvr>
                                        <p:cTn id="62" dur="1" fill="hold">
                                          <p:stCondLst>
                                            <p:cond delay="0"/>
                                          </p:stCondLst>
                                        </p:cTn>
                                        <p:tgtEl>
                                          <p:spTgt spid="8"/>
                                        </p:tgtEl>
                                        <p:attrNameLst>
                                          <p:attrName>style.visibility</p:attrName>
                                        </p:attrNameLst>
                                      </p:cBhvr>
                                      <p:to>
                                        <p:strVal val="visible"/>
                                      </p:to>
                                    </p:set>
                                    <p:anim calcmode="lin" valueType="num">
                                      <p:cBhvr>
                                        <p:cTn id="63" dur="500" fill="hold"/>
                                        <p:tgtEl>
                                          <p:spTgt spid="8"/>
                                        </p:tgtEl>
                                        <p:attrNameLst>
                                          <p:attrName>ppt_w</p:attrName>
                                        </p:attrNameLst>
                                      </p:cBhvr>
                                      <p:tavLst>
                                        <p:tav tm="0">
                                          <p:val>
                                            <p:fltVal val="0"/>
                                          </p:val>
                                        </p:tav>
                                        <p:tav tm="100000">
                                          <p:val>
                                            <p:strVal val="#ppt_w"/>
                                          </p:val>
                                        </p:tav>
                                      </p:tavLst>
                                    </p:anim>
                                    <p:anim calcmode="lin" valueType="num">
                                      <p:cBhvr>
                                        <p:cTn id="64" dur="500" fill="hold"/>
                                        <p:tgtEl>
                                          <p:spTgt spid="8"/>
                                        </p:tgtEl>
                                        <p:attrNameLst>
                                          <p:attrName>ppt_h</p:attrName>
                                        </p:attrNameLst>
                                      </p:cBhvr>
                                      <p:tavLst>
                                        <p:tav tm="0">
                                          <p:val>
                                            <p:strVal val="#ppt_h"/>
                                          </p:val>
                                        </p:tav>
                                        <p:tav tm="100000">
                                          <p:val>
                                            <p:strVal val="#ppt_h"/>
                                          </p:val>
                                        </p:tav>
                                      </p:tavLst>
                                    </p:anim>
                                  </p:childTnLst>
                                </p:cTn>
                              </p:par>
                              <p:par>
                                <p:cTn id="65" presetID="17" presetClass="entr" presetSubtype="10" fill="hold" nodeType="withEffect">
                                  <p:stCondLst>
                                    <p:cond delay="0"/>
                                  </p:stCondLst>
                                  <p:childTnLst>
                                    <p:set>
                                      <p:cBhvr>
                                        <p:cTn id="66" dur="1" fill="hold">
                                          <p:stCondLst>
                                            <p:cond delay="0"/>
                                          </p:stCondLst>
                                        </p:cTn>
                                        <p:tgtEl>
                                          <p:spTgt spid="9"/>
                                        </p:tgtEl>
                                        <p:attrNameLst>
                                          <p:attrName>style.visibility</p:attrName>
                                        </p:attrNameLst>
                                      </p:cBhvr>
                                      <p:to>
                                        <p:strVal val="visible"/>
                                      </p:to>
                                    </p:set>
                                    <p:anim calcmode="lin" valueType="num">
                                      <p:cBhvr>
                                        <p:cTn id="67" dur="500" fill="hold"/>
                                        <p:tgtEl>
                                          <p:spTgt spid="9"/>
                                        </p:tgtEl>
                                        <p:attrNameLst>
                                          <p:attrName>ppt_w</p:attrName>
                                        </p:attrNameLst>
                                      </p:cBhvr>
                                      <p:tavLst>
                                        <p:tav tm="0">
                                          <p:val>
                                            <p:fltVal val="0"/>
                                          </p:val>
                                        </p:tav>
                                        <p:tav tm="100000">
                                          <p:val>
                                            <p:strVal val="#ppt_w"/>
                                          </p:val>
                                        </p:tav>
                                      </p:tavLst>
                                    </p:anim>
                                    <p:anim calcmode="lin" valueType="num">
                                      <p:cBhvr>
                                        <p:cTn id="68" dur="500" fill="hold"/>
                                        <p:tgtEl>
                                          <p:spTgt spid="9"/>
                                        </p:tgtEl>
                                        <p:attrNameLst>
                                          <p:attrName>ppt_h</p:attrName>
                                        </p:attrNameLst>
                                      </p:cBhvr>
                                      <p:tavLst>
                                        <p:tav tm="0">
                                          <p:val>
                                            <p:strVal val="#ppt_h"/>
                                          </p:val>
                                        </p:tav>
                                        <p:tav tm="100000">
                                          <p:val>
                                            <p:strVal val="#ppt_h"/>
                                          </p:val>
                                        </p:tav>
                                      </p:tavLst>
                                    </p:anim>
                                  </p:childTnLst>
                                </p:cTn>
                              </p:par>
                              <p:par>
                                <p:cTn id="69" presetID="17" presetClass="entr" presetSubtype="10" fill="hold" nodeType="withEffect">
                                  <p:stCondLst>
                                    <p:cond delay="0"/>
                                  </p:stCondLst>
                                  <p:childTnLst>
                                    <p:set>
                                      <p:cBhvr>
                                        <p:cTn id="70" dur="1" fill="hold">
                                          <p:stCondLst>
                                            <p:cond delay="0"/>
                                          </p:stCondLst>
                                        </p:cTn>
                                        <p:tgtEl>
                                          <p:spTgt spid="10"/>
                                        </p:tgtEl>
                                        <p:attrNameLst>
                                          <p:attrName>style.visibility</p:attrName>
                                        </p:attrNameLst>
                                      </p:cBhvr>
                                      <p:to>
                                        <p:strVal val="visible"/>
                                      </p:to>
                                    </p:set>
                                    <p:anim calcmode="lin" valueType="num">
                                      <p:cBhvr>
                                        <p:cTn id="71" dur="500" fill="hold"/>
                                        <p:tgtEl>
                                          <p:spTgt spid="10"/>
                                        </p:tgtEl>
                                        <p:attrNameLst>
                                          <p:attrName>ppt_w</p:attrName>
                                        </p:attrNameLst>
                                      </p:cBhvr>
                                      <p:tavLst>
                                        <p:tav tm="0">
                                          <p:val>
                                            <p:fltVal val="0"/>
                                          </p:val>
                                        </p:tav>
                                        <p:tav tm="100000">
                                          <p:val>
                                            <p:strVal val="#ppt_w"/>
                                          </p:val>
                                        </p:tav>
                                      </p:tavLst>
                                    </p:anim>
                                    <p:anim calcmode="lin" valueType="num">
                                      <p:cBhvr>
                                        <p:cTn id="72" dur="5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spid="2" grpId="0"/>
      <p:bldP spid="7" grpId="0"/>
      <p:bldP spid="2" grpId="1"/>
      <p:bldP spid="7" grpId="1"/>
      <p:bldP spid="436" grpId="0"/>
      <p:bldP spid="437" grpId="0"/>
      <p:bldP spid="438" grpId="0"/>
      <p:bldP spid="439" grpId="0"/>
      <p:bldP spid="440" grpId="0"/>
      <p:bldP spid="436" grpId="1"/>
      <p:bldP spid="437" grpId="1"/>
      <p:bldP spid="438" grpId="1"/>
      <p:bldP spid="439" grpId="1"/>
      <p:bldP spid="440"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205" name="Shape 205"/>
        <p:cNvGrpSpPr/>
        <p:nvPr/>
      </p:nvGrpSpPr>
      <p:grpSpPr>
        <a:xfrm>
          <a:off x="0" y="0"/>
          <a:ext cx="0" cy="0"/>
          <a:chOff x="0" y="0"/>
          <a:chExt cx="0" cy="0"/>
        </a:xfrm>
      </p:grpSpPr>
      <p:sp>
        <p:nvSpPr>
          <p:cNvPr id="2" name="Text Box 1"/>
          <p:cNvSpPr txBox="1"/>
          <p:nvPr/>
        </p:nvSpPr>
        <p:spPr>
          <a:xfrm>
            <a:off x="3218180" y="649605"/>
            <a:ext cx="258826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Examples with rests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pic>
        <p:nvPicPr>
          <p:cNvPr id="1" name="Picture 0" descr="examplebarswithrests1"/>
          <p:cNvPicPr>
            <a:picLocks noChangeAspect="1"/>
          </p:cNvPicPr>
          <p:nvPr/>
        </p:nvPicPr>
        <p:blipFill>
          <a:blip r:embed="rId1"/>
          <a:stretch>
            <a:fillRect/>
          </a:stretch>
        </p:blipFill>
        <p:spPr>
          <a:xfrm>
            <a:off x="1515110" y="1017905"/>
            <a:ext cx="6358255" cy="1227455"/>
          </a:xfrm>
          <a:prstGeom prst="rect">
            <a:avLst/>
          </a:prstGeom>
        </p:spPr>
      </p:pic>
      <p:pic>
        <p:nvPicPr>
          <p:cNvPr id="12" name="Picture 11" descr="examplebarswithrests2"/>
          <p:cNvPicPr>
            <a:picLocks noChangeAspect="1"/>
          </p:cNvPicPr>
          <p:nvPr/>
        </p:nvPicPr>
        <p:blipFill>
          <a:blip r:embed="rId2"/>
          <a:stretch>
            <a:fillRect/>
          </a:stretch>
        </p:blipFill>
        <p:spPr>
          <a:xfrm>
            <a:off x="1520190" y="2343785"/>
            <a:ext cx="6353175" cy="1243330"/>
          </a:xfrm>
          <a:prstGeom prst="rect">
            <a:avLst/>
          </a:prstGeom>
        </p:spPr>
      </p:pic>
      <p:pic>
        <p:nvPicPr>
          <p:cNvPr id="13" name="Picture 12" descr="examplebarswithrests3"/>
          <p:cNvPicPr>
            <a:picLocks noChangeAspect="1"/>
          </p:cNvPicPr>
          <p:nvPr/>
        </p:nvPicPr>
        <p:blipFill>
          <a:blip r:embed="rId3"/>
          <a:srcRect r="5092"/>
          <a:stretch>
            <a:fillRect/>
          </a:stretch>
        </p:blipFill>
        <p:spPr>
          <a:xfrm>
            <a:off x="1525270" y="3674745"/>
            <a:ext cx="6024880" cy="1272540"/>
          </a:xfrm>
          <a:prstGeom prst="rect">
            <a:avLst/>
          </a:prstGeom>
        </p:spPr>
      </p:pic>
      <p:sp>
        <p:nvSpPr>
          <p:cNvPr id="14" name="Rounded Rectangle 13"/>
          <p:cNvSpPr/>
          <p:nvPr/>
        </p:nvSpPr>
        <p:spPr>
          <a:xfrm>
            <a:off x="2633980" y="1137920"/>
            <a:ext cx="982345" cy="95631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6" name="Rounded Rectangle 15"/>
          <p:cNvSpPr/>
          <p:nvPr/>
        </p:nvSpPr>
        <p:spPr>
          <a:xfrm>
            <a:off x="3675380" y="1353820"/>
            <a:ext cx="1369695" cy="95631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7" name="Rounded Rectangle 16"/>
          <p:cNvSpPr/>
          <p:nvPr/>
        </p:nvSpPr>
        <p:spPr>
          <a:xfrm>
            <a:off x="5148580" y="1188720"/>
            <a:ext cx="1369695" cy="95631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8" name="Rounded Rectangle 17"/>
          <p:cNvSpPr/>
          <p:nvPr/>
        </p:nvSpPr>
        <p:spPr>
          <a:xfrm>
            <a:off x="6583680" y="1150620"/>
            <a:ext cx="929640" cy="95631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0" name="Rounded Rectangle 19"/>
          <p:cNvSpPr/>
          <p:nvPr/>
        </p:nvSpPr>
        <p:spPr>
          <a:xfrm>
            <a:off x="2646680" y="2674620"/>
            <a:ext cx="1821815" cy="95631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1" name="Rounded Rectangle 20"/>
          <p:cNvSpPr/>
          <p:nvPr/>
        </p:nvSpPr>
        <p:spPr>
          <a:xfrm>
            <a:off x="4551680" y="2496820"/>
            <a:ext cx="1512570" cy="95631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2" name="Rounded Rectangle 21"/>
          <p:cNvSpPr/>
          <p:nvPr/>
        </p:nvSpPr>
        <p:spPr>
          <a:xfrm>
            <a:off x="6151880" y="2623820"/>
            <a:ext cx="1121410" cy="95631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3" name="Rounded Rectangle 22"/>
          <p:cNvSpPr/>
          <p:nvPr/>
        </p:nvSpPr>
        <p:spPr>
          <a:xfrm>
            <a:off x="2773680" y="3685540"/>
            <a:ext cx="2375535" cy="110109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4" name="Rounded Rectangle 23"/>
          <p:cNvSpPr/>
          <p:nvPr/>
        </p:nvSpPr>
        <p:spPr>
          <a:xfrm>
            <a:off x="5250180" y="3812540"/>
            <a:ext cx="1691640" cy="110109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Tree>
  </p:cSld>
  <p:clrMapOvr>
    <a:masterClrMapping/>
  </p:clrMapOvr>
  <p:transition spd="slow">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231" name="Shape 231"/>
        <p:cNvGrpSpPr/>
        <p:nvPr/>
      </p:nvGrpSpPr>
      <p:grpSpPr>
        <a:xfrm>
          <a:off x="0" y="0"/>
          <a:ext cx="0" cy="0"/>
          <a:chOff x="0" y="0"/>
          <a:chExt cx="0" cy="0"/>
        </a:xfrm>
      </p:grpSpPr>
      <p:cxnSp>
        <p:nvCxnSpPr>
          <p:cNvPr id="232" name="Google Shape;232;p27"/>
          <p:cNvCxnSpPr/>
          <p:nvPr/>
        </p:nvCxnSpPr>
        <p:spPr>
          <a:xfrm>
            <a:off x="1753279" y="2573068"/>
            <a:ext cx="1378561" cy="0"/>
          </a:xfrm>
          <a:prstGeom prst="straightConnector1">
            <a:avLst/>
          </a:prstGeom>
          <a:noFill/>
          <a:ln w="12700" cap="flat" cmpd="sng">
            <a:solidFill>
              <a:srgbClr val="3F3F3F">
                <a:alpha val="77647"/>
              </a:srgbClr>
            </a:solidFill>
            <a:prstDash val="solid"/>
            <a:round/>
            <a:headEnd type="none" w="sm" len="sm"/>
            <a:tailEnd type="none" w="sm" len="sm"/>
          </a:ln>
        </p:spPr>
      </p:cxnSp>
      <p:sp>
        <p:nvSpPr>
          <p:cNvPr id="233" name="Google Shape;233;p27"/>
          <p:cNvSpPr txBox="1"/>
          <p:nvPr/>
        </p:nvSpPr>
        <p:spPr>
          <a:xfrm>
            <a:off x="1918120" y="1780031"/>
            <a:ext cx="1064990" cy="900525"/>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tr-TR" sz="5400" b="1">
                <a:solidFill>
                  <a:srgbClr val="3F3F3F"/>
                </a:solidFill>
                <a:latin typeface="Georgia" panose="02040502050405020303"/>
                <a:ea typeface="Georgia" panose="02040502050405020303"/>
                <a:cs typeface="Georgia" panose="02040502050405020303"/>
                <a:sym typeface="Georgia" panose="02040502050405020303"/>
              </a:rPr>
              <a:t>0</a:t>
            </a:r>
            <a:r>
              <a:rPr lang="en-US" altLang="tr-TR" sz="5400" b="1">
                <a:solidFill>
                  <a:srgbClr val="3F3F3F"/>
                </a:solidFill>
                <a:latin typeface="Georgia" panose="02040502050405020303"/>
                <a:ea typeface="Georgia" panose="02040502050405020303"/>
                <a:cs typeface="Georgia" panose="02040502050405020303"/>
                <a:sym typeface="Georgia" panose="02040502050405020303"/>
              </a:rPr>
              <a:t>4</a:t>
            </a:r>
            <a:endParaRPr lang="en-US" altLang="tr-TR" sz="5400" b="1">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234" name="Google Shape;234;p27"/>
          <p:cNvSpPr txBox="1"/>
          <p:nvPr/>
        </p:nvSpPr>
        <p:spPr>
          <a:xfrm>
            <a:off x="1918121" y="2617808"/>
            <a:ext cx="1033700" cy="238527"/>
          </a:xfrm>
          <a:prstGeom prst="rect">
            <a:avLst/>
          </a:prstGeom>
          <a:solidFill>
            <a:srgbClr val="595959"/>
          </a:solid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US" altLang="tr-TR" sz="1100" b="1">
                <a:solidFill>
                  <a:schemeClr val="lt1"/>
                </a:solidFill>
                <a:latin typeface="Georgia" panose="02040502050405020303"/>
                <a:ea typeface="Georgia" panose="02040502050405020303"/>
                <a:cs typeface="Georgia" panose="02040502050405020303"/>
                <a:sym typeface="Georgia" panose="02040502050405020303"/>
              </a:rPr>
              <a:t>Grade 1</a:t>
            </a:r>
            <a:endParaRPr lang="en-US" altLang="tr-TR" sz="1100" b="1">
              <a:solidFill>
                <a:schemeClr val="lt1"/>
              </a:solidFill>
              <a:latin typeface="Georgia" panose="02040502050405020303"/>
              <a:ea typeface="Georgia" panose="02040502050405020303"/>
              <a:cs typeface="Georgia" panose="02040502050405020303"/>
              <a:sym typeface="Georgia" panose="02040502050405020303"/>
            </a:endParaRPr>
          </a:p>
        </p:txBody>
      </p:sp>
      <p:sp>
        <p:nvSpPr>
          <p:cNvPr id="235" name="Google Shape;235;p27"/>
          <p:cNvSpPr txBox="1"/>
          <p:nvPr/>
        </p:nvSpPr>
        <p:spPr>
          <a:xfrm>
            <a:off x="3312705" y="2104492"/>
            <a:ext cx="2087387" cy="377026"/>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US" altLang="tr-TR" sz="2000" b="1">
                <a:solidFill>
                  <a:srgbClr val="3F3F3F"/>
                </a:solidFill>
                <a:latin typeface="Georgia" panose="02040502050405020303"/>
                <a:ea typeface="Georgia" panose="02040502050405020303"/>
                <a:cs typeface="Georgia" panose="02040502050405020303"/>
                <a:sym typeface="Georgia" panose="02040502050405020303"/>
              </a:rPr>
              <a:t>Pitch Part 2</a:t>
            </a:r>
            <a:endParaRPr lang="en-US" altLang="tr-TR" sz="2000" b="1">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236" name="Google Shape;236;p27"/>
          <p:cNvSpPr/>
          <p:nvPr/>
        </p:nvSpPr>
        <p:spPr>
          <a:xfrm>
            <a:off x="3312795" y="2736850"/>
            <a:ext cx="4629150" cy="1163955"/>
          </a:xfrm>
          <a:prstGeom prst="rect">
            <a:avLst/>
          </a:prstGeom>
          <a:noFill/>
          <a:ln>
            <a:noFill/>
          </a:ln>
        </p:spPr>
        <p:txBody>
          <a:bodyPr spcFirstLastPara="1" wrap="square" lIns="68575" tIns="34275" rIns="68575" bIns="34275" anchor="t" anchorCtr="0">
            <a:noAutofit/>
          </a:bodyPr>
          <a:lstStyle/>
          <a:p>
            <a:pPr marL="0" marR="0" lvl="0" indent="0" algn="l" rtl="0">
              <a:lnSpc>
                <a:spcPct val="120000"/>
              </a:lnSpc>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ACCIDENTALS</a:t>
            </a:r>
            <a:endParaRPr lang="en-US" altLang="tr-TR">
              <a:solidFill>
                <a:srgbClr val="7F7F7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20000"/>
              </a:lnSpc>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MORE ON ACCIDENTALS</a:t>
            </a:r>
            <a:endParaRPr lang="en-US" altLang="tr-TR">
              <a:solidFill>
                <a:srgbClr val="7F7F7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20000"/>
              </a:lnSpc>
              <a:spcBef>
                <a:spcPts val="0"/>
              </a:spcBef>
              <a:spcAft>
                <a:spcPts val="0"/>
              </a:spcAft>
              <a:buNone/>
            </a:pPr>
            <a:r>
              <a:rPr lang="en-US" altLang="tr-TR">
                <a:solidFill>
                  <a:srgbClr val="7F7F7F"/>
                </a:solidFill>
                <a:latin typeface="Georgia" panose="02040502050405020303"/>
                <a:ea typeface="Georgia" panose="02040502050405020303"/>
                <a:cs typeface="Georgia" panose="02040502050405020303"/>
                <a:sym typeface="Georgia" panose="02040502050405020303"/>
              </a:rPr>
              <a:t>SEMITONES AND TONES</a:t>
            </a:r>
            <a:endParaRPr lang="en-US" altLang="tr-TR">
              <a:solidFill>
                <a:srgbClr val="7F7F7F"/>
              </a:solidFill>
              <a:latin typeface="Georgia" panose="02040502050405020303"/>
              <a:ea typeface="Georgia" panose="02040502050405020303"/>
              <a:cs typeface="Georgia" panose="02040502050405020303"/>
              <a:sym typeface="Georgia" panose="02040502050405020303"/>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32"/>
                                        </p:tgtEl>
                                        <p:attrNameLst>
                                          <p:attrName>style.visibility</p:attrName>
                                        </p:attrNameLst>
                                      </p:cBhvr>
                                      <p:to>
                                        <p:strVal val="visible"/>
                                      </p:to>
                                    </p:set>
                                    <p:animEffect transition="in" filter="fade">
                                      <p:cBhvr>
                                        <p:cTn id="7" dur="1500"/>
                                        <p:tgtEl>
                                          <p:spTgt spid="232"/>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233"/>
                                        </p:tgtEl>
                                        <p:attrNameLst>
                                          <p:attrName>style.visibility</p:attrName>
                                        </p:attrNameLst>
                                      </p:cBhvr>
                                      <p:to>
                                        <p:strVal val="visible"/>
                                      </p:to>
                                    </p:set>
                                    <p:animEffect transition="in" filter="fade">
                                      <p:cBhvr>
                                        <p:cTn id="11" dur="500"/>
                                        <p:tgtEl>
                                          <p:spTgt spid="233"/>
                                        </p:tgtEl>
                                      </p:cBhvr>
                                    </p:animEffect>
                                  </p:childTnLst>
                                </p:cTn>
                              </p:par>
                            </p:childTnLst>
                          </p:cTn>
                        </p:par>
                        <p:par>
                          <p:cTn id="12" fill="hold">
                            <p:stCondLst>
                              <p:cond delay="2000"/>
                            </p:stCondLst>
                            <p:childTnLst>
                              <p:par>
                                <p:cTn id="13" presetID="10" presetClass="entr" presetSubtype="0" fill="hold" nodeType="afterEffect">
                                  <p:stCondLst>
                                    <p:cond delay="750"/>
                                  </p:stCondLst>
                                  <p:childTnLst>
                                    <p:set>
                                      <p:cBhvr>
                                        <p:cTn id="14" dur="1" fill="hold">
                                          <p:stCondLst>
                                            <p:cond delay="0"/>
                                          </p:stCondLst>
                                        </p:cTn>
                                        <p:tgtEl>
                                          <p:spTgt spid="234"/>
                                        </p:tgtEl>
                                        <p:attrNameLst>
                                          <p:attrName>style.visibility</p:attrName>
                                        </p:attrNameLst>
                                      </p:cBhvr>
                                      <p:to>
                                        <p:strVal val="visible"/>
                                      </p:to>
                                    </p:set>
                                    <p:animEffect transition="in" filter="fade">
                                      <p:cBhvr>
                                        <p:cTn id="15" dur="500"/>
                                        <p:tgtEl>
                                          <p:spTgt spid="234"/>
                                        </p:tgtEl>
                                      </p:cBhvr>
                                    </p:animEffect>
                                  </p:childTnLst>
                                </p:cTn>
                              </p:par>
                            </p:childTnLst>
                          </p:cTn>
                        </p:par>
                        <p:par>
                          <p:cTn id="16" fill="hold">
                            <p:stCondLst>
                              <p:cond delay="3250"/>
                            </p:stCondLst>
                            <p:childTnLst>
                              <p:par>
                                <p:cTn id="17" presetID="10" presetClass="entr" presetSubtype="0" fill="hold" nodeType="afterEffect">
                                  <p:stCondLst>
                                    <p:cond delay="1250"/>
                                  </p:stCondLst>
                                  <p:childTnLst>
                                    <p:set>
                                      <p:cBhvr>
                                        <p:cTn id="18" dur="1" fill="hold">
                                          <p:stCondLst>
                                            <p:cond delay="0"/>
                                          </p:stCondLst>
                                        </p:cTn>
                                        <p:tgtEl>
                                          <p:spTgt spid="235"/>
                                        </p:tgtEl>
                                        <p:attrNameLst>
                                          <p:attrName>style.visibility</p:attrName>
                                        </p:attrNameLst>
                                      </p:cBhvr>
                                      <p:to>
                                        <p:strVal val="visible"/>
                                      </p:to>
                                    </p:set>
                                    <p:animEffect transition="in" filter="fade">
                                      <p:cBhvr>
                                        <p:cTn id="19" dur="750"/>
                                        <p:tgtEl>
                                          <p:spTgt spid="235"/>
                                        </p:tgtEl>
                                      </p:cBhvr>
                                    </p:animEffect>
                                  </p:childTnLst>
                                </p:cTn>
                              </p:par>
                              <p:par>
                                <p:cTn id="20" presetID="10" presetClass="entr" presetSubtype="0" fill="hold" nodeType="withEffect">
                                  <p:stCondLst>
                                    <p:cond delay="1250"/>
                                  </p:stCondLst>
                                  <p:childTnLst>
                                    <p:set>
                                      <p:cBhvr>
                                        <p:cTn id="21" dur="1" fill="hold">
                                          <p:stCondLst>
                                            <p:cond delay="0"/>
                                          </p:stCondLst>
                                        </p:cTn>
                                        <p:tgtEl>
                                          <p:spTgt spid="236"/>
                                        </p:tgtEl>
                                        <p:attrNameLst>
                                          <p:attrName>style.visibility</p:attrName>
                                        </p:attrNameLst>
                                      </p:cBhvr>
                                      <p:to>
                                        <p:strVal val="visible"/>
                                      </p:to>
                                    </p:set>
                                    <p:animEffect transition="in" filter="fade">
                                      <p:cBhvr>
                                        <p:cTn id="22" dur="1250"/>
                                        <p:tgtEl>
                                          <p:spTgt spid="2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241" name="Shape 241"/>
        <p:cNvGrpSpPr/>
        <p:nvPr/>
      </p:nvGrpSpPr>
      <p:grpSpPr>
        <a:xfrm>
          <a:off x="0" y="0"/>
          <a:ext cx="0" cy="0"/>
          <a:chOff x="0" y="0"/>
          <a:chExt cx="0" cy="0"/>
        </a:xfrm>
      </p:grpSpPr>
      <p:grpSp>
        <p:nvGrpSpPr>
          <p:cNvPr id="242" name="Google Shape;242;p28"/>
          <p:cNvGrpSpPr/>
          <p:nvPr/>
        </p:nvGrpSpPr>
        <p:grpSpPr>
          <a:xfrm>
            <a:off x="3119810" y="1248046"/>
            <a:ext cx="1333331" cy="1333743"/>
            <a:chOff x="4159746" y="1663547"/>
            <a:chExt cx="1777775" cy="1777775"/>
          </a:xfrm>
        </p:grpSpPr>
        <p:sp>
          <p:nvSpPr>
            <p:cNvPr id="243" name="Google Shape;243;p28"/>
            <p:cNvSpPr/>
            <p:nvPr/>
          </p:nvSpPr>
          <p:spPr>
            <a:xfrm rot="5400000">
              <a:off x="4159746" y="1663547"/>
              <a:ext cx="1777775" cy="1777775"/>
            </a:xfrm>
            <a:prstGeom prst="teardrop">
              <a:avLst>
                <a:gd name="adj" fmla="val 100000"/>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Georgia" panose="02040502050405020303"/>
                <a:ea typeface="Georgia" panose="02040502050405020303"/>
                <a:cs typeface="Georgia" panose="02040502050405020303"/>
                <a:sym typeface="Georgia" panose="02040502050405020303"/>
              </a:endParaRPr>
            </a:p>
          </p:txBody>
        </p:sp>
        <p:sp>
          <p:nvSpPr>
            <p:cNvPr id="244" name="Google Shape;244;p28"/>
            <p:cNvSpPr txBox="1"/>
            <p:nvPr/>
          </p:nvSpPr>
          <p:spPr>
            <a:xfrm>
              <a:off x="4407820" y="1931856"/>
              <a:ext cx="1265767" cy="492608"/>
            </a:xfrm>
            <a:prstGeom prst="rect">
              <a:avLst/>
            </a:prstGeom>
            <a:solidFill>
              <a:srgbClr val="C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ltLang="tr-TR" sz="1800" b="1">
                  <a:solidFill>
                    <a:srgbClr val="FCFCFC"/>
                  </a:solidFill>
                  <a:latin typeface="Georgia" panose="02040502050405020303"/>
                  <a:ea typeface="Georgia" panose="02040502050405020303"/>
                  <a:cs typeface="Georgia" panose="02040502050405020303"/>
                  <a:sym typeface="Georgia" panose="02040502050405020303"/>
                </a:rPr>
                <a:t>Sharp</a:t>
              </a:r>
              <a:endParaRPr lang="en-US" altLang="tr-TR" sz="1800" b="1">
                <a:solidFill>
                  <a:srgbClr val="FCFCFC"/>
                </a:solidFill>
                <a:latin typeface="Georgia" panose="02040502050405020303"/>
                <a:ea typeface="Georgia" panose="02040502050405020303"/>
                <a:cs typeface="Georgia" panose="02040502050405020303"/>
                <a:sym typeface="Georgia" panose="02040502050405020303"/>
              </a:endParaRPr>
            </a:p>
          </p:txBody>
        </p:sp>
      </p:grpSp>
      <p:grpSp>
        <p:nvGrpSpPr>
          <p:cNvPr id="245" name="Google Shape;245;p28"/>
          <p:cNvGrpSpPr/>
          <p:nvPr/>
        </p:nvGrpSpPr>
        <p:grpSpPr>
          <a:xfrm>
            <a:off x="4675363" y="1248046"/>
            <a:ext cx="1333331" cy="1333743"/>
            <a:chOff x="6233817" y="1663547"/>
            <a:chExt cx="1777775" cy="1777775"/>
          </a:xfrm>
        </p:grpSpPr>
        <p:sp>
          <p:nvSpPr>
            <p:cNvPr id="246" name="Google Shape;246;p28"/>
            <p:cNvSpPr/>
            <p:nvPr/>
          </p:nvSpPr>
          <p:spPr>
            <a:xfrm rot="-5400000" flipH="1">
              <a:off x="6233817" y="1663547"/>
              <a:ext cx="1777775" cy="1777775"/>
            </a:xfrm>
            <a:prstGeom prst="teardrop">
              <a:avLst>
                <a:gd name="adj" fmla="val 100000"/>
              </a:avLst>
            </a:prstGeom>
            <a:solidFill>
              <a:schemeClr val="bg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Georgia" panose="02040502050405020303"/>
                <a:ea typeface="Georgia" panose="02040502050405020303"/>
                <a:cs typeface="Georgia" panose="02040502050405020303"/>
                <a:sym typeface="Georgia" panose="02040502050405020303"/>
              </a:endParaRPr>
            </a:p>
          </p:txBody>
        </p:sp>
        <p:sp>
          <p:nvSpPr>
            <p:cNvPr id="247" name="Google Shape;247;p28"/>
            <p:cNvSpPr txBox="1"/>
            <p:nvPr/>
          </p:nvSpPr>
          <p:spPr>
            <a:xfrm>
              <a:off x="6629648" y="1863696"/>
              <a:ext cx="968642" cy="492291"/>
            </a:xfrm>
            <a:prstGeom prst="rect">
              <a:avLst/>
            </a:prstGeom>
            <a:solidFill>
              <a:schemeClr val="bg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ltLang="tr-TR" sz="1800" b="1">
                  <a:solidFill>
                    <a:srgbClr val="FCFCFC"/>
                  </a:solidFill>
                  <a:latin typeface="Georgia" panose="02040502050405020303"/>
                  <a:ea typeface="Georgia" panose="02040502050405020303"/>
                  <a:cs typeface="Georgia" panose="02040502050405020303"/>
                  <a:sym typeface="Georgia" panose="02040502050405020303"/>
                </a:rPr>
                <a:t>Flat</a:t>
              </a:r>
              <a:endParaRPr lang="en-US" altLang="tr-TR" sz="1800" b="1">
                <a:solidFill>
                  <a:srgbClr val="FCFCFC"/>
                </a:solidFill>
                <a:latin typeface="Georgia" panose="02040502050405020303"/>
                <a:ea typeface="Georgia" panose="02040502050405020303"/>
                <a:cs typeface="Georgia" panose="02040502050405020303"/>
                <a:sym typeface="Georgia" panose="02040502050405020303"/>
              </a:endParaRPr>
            </a:p>
          </p:txBody>
        </p:sp>
      </p:grpSp>
      <p:grpSp>
        <p:nvGrpSpPr>
          <p:cNvPr id="248" name="Google Shape;248;p28"/>
          <p:cNvGrpSpPr/>
          <p:nvPr/>
        </p:nvGrpSpPr>
        <p:grpSpPr>
          <a:xfrm>
            <a:off x="4675363" y="2735518"/>
            <a:ext cx="1688395" cy="2409570"/>
            <a:chOff x="6233817" y="3646232"/>
            <a:chExt cx="2251193" cy="3211768"/>
          </a:xfrm>
        </p:grpSpPr>
        <p:grpSp>
          <p:nvGrpSpPr>
            <p:cNvPr id="249" name="Google Shape;249;p28"/>
            <p:cNvGrpSpPr/>
            <p:nvPr/>
          </p:nvGrpSpPr>
          <p:grpSpPr>
            <a:xfrm>
              <a:off x="6233817" y="3646232"/>
              <a:ext cx="2232874" cy="3211768"/>
              <a:chOff x="6233817" y="3646232"/>
              <a:chExt cx="2232874" cy="3211768"/>
            </a:xfrm>
          </p:grpSpPr>
          <p:sp>
            <p:nvSpPr>
              <p:cNvPr id="250" name="Google Shape;250;p28"/>
              <p:cNvSpPr/>
              <p:nvPr/>
            </p:nvSpPr>
            <p:spPr>
              <a:xfrm>
                <a:off x="7589631" y="4041333"/>
                <a:ext cx="877060" cy="2816667"/>
              </a:xfrm>
              <a:custGeom>
                <a:avLst/>
                <a:gdLst/>
                <a:ahLst/>
                <a:cxnLst/>
                <a:rect l="l" t="t" r="r" b="b"/>
                <a:pathLst>
                  <a:path w="486" h="1559" extrusionOk="0">
                    <a:moveTo>
                      <a:pt x="385" y="1262"/>
                    </a:moveTo>
                    <a:cubicBezTo>
                      <a:pt x="384" y="1258"/>
                      <a:pt x="384" y="1253"/>
                      <a:pt x="383" y="1249"/>
                    </a:cubicBezTo>
                    <a:cubicBezTo>
                      <a:pt x="369" y="1174"/>
                      <a:pt x="369" y="1174"/>
                      <a:pt x="369" y="1174"/>
                    </a:cubicBezTo>
                    <a:cubicBezTo>
                      <a:pt x="356" y="1107"/>
                      <a:pt x="358" y="997"/>
                      <a:pt x="371" y="930"/>
                    </a:cubicBezTo>
                    <a:cubicBezTo>
                      <a:pt x="446" y="572"/>
                      <a:pt x="446" y="572"/>
                      <a:pt x="446" y="572"/>
                    </a:cubicBezTo>
                    <a:cubicBezTo>
                      <a:pt x="460" y="505"/>
                      <a:pt x="471" y="429"/>
                      <a:pt x="471" y="403"/>
                    </a:cubicBezTo>
                    <a:cubicBezTo>
                      <a:pt x="471" y="376"/>
                      <a:pt x="463" y="355"/>
                      <a:pt x="453" y="355"/>
                    </a:cubicBezTo>
                    <a:cubicBezTo>
                      <a:pt x="444" y="355"/>
                      <a:pt x="404" y="308"/>
                      <a:pt x="367" y="251"/>
                    </a:cubicBezTo>
                    <a:cubicBezTo>
                      <a:pt x="254" y="83"/>
                      <a:pt x="254" y="83"/>
                      <a:pt x="254" y="83"/>
                    </a:cubicBezTo>
                    <a:cubicBezTo>
                      <a:pt x="216" y="26"/>
                      <a:pt x="155" y="0"/>
                      <a:pt x="117" y="24"/>
                    </a:cubicBezTo>
                    <a:cubicBezTo>
                      <a:pt x="79" y="49"/>
                      <a:pt x="59" y="124"/>
                      <a:pt x="73" y="191"/>
                    </a:cubicBezTo>
                    <a:cubicBezTo>
                      <a:pt x="84" y="245"/>
                      <a:pt x="84" y="245"/>
                      <a:pt x="84" y="245"/>
                    </a:cubicBezTo>
                    <a:cubicBezTo>
                      <a:pt x="97" y="312"/>
                      <a:pt x="91" y="420"/>
                      <a:pt x="70" y="485"/>
                    </a:cubicBezTo>
                    <a:cubicBezTo>
                      <a:pt x="21" y="636"/>
                      <a:pt x="21" y="636"/>
                      <a:pt x="21" y="636"/>
                    </a:cubicBezTo>
                    <a:cubicBezTo>
                      <a:pt x="0" y="701"/>
                      <a:pt x="0" y="807"/>
                      <a:pt x="20" y="872"/>
                    </a:cubicBezTo>
                    <a:cubicBezTo>
                      <a:pt x="23" y="880"/>
                      <a:pt x="23" y="880"/>
                      <a:pt x="23" y="880"/>
                    </a:cubicBezTo>
                    <a:cubicBezTo>
                      <a:pt x="43" y="945"/>
                      <a:pt x="68" y="1053"/>
                      <a:pt x="78" y="1121"/>
                    </a:cubicBezTo>
                    <a:cubicBezTo>
                      <a:pt x="96" y="1248"/>
                      <a:pt x="96" y="1248"/>
                      <a:pt x="96" y="1248"/>
                    </a:cubicBezTo>
                    <a:cubicBezTo>
                      <a:pt x="117" y="1559"/>
                      <a:pt x="117" y="1559"/>
                      <a:pt x="117" y="1559"/>
                    </a:cubicBezTo>
                    <a:cubicBezTo>
                      <a:pt x="486" y="1559"/>
                      <a:pt x="486" y="1559"/>
                      <a:pt x="486" y="1559"/>
                    </a:cubicBezTo>
                    <a:lnTo>
                      <a:pt x="385" y="1262"/>
                    </a:lnTo>
                    <a:close/>
                  </a:path>
                </a:pathLst>
              </a:custGeom>
              <a:solidFill>
                <a:srgbClr val="A5A5A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Georgia" panose="02040502050405020303"/>
                  <a:ea typeface="Georgia" panose="02040502050405020303"/>
                  <a:cs typeface="Georgia" panose="02040502050405020303"/>
                  <a:sym typeface="Georgia" panose="02040502050405020303"/>
                </a:endParaRPr>
              </a:p>
            </p:txBody>
          </p:sp>
          <p:grpSp>
            <p:nvGrpSpPr>
              <p:cNvPr id="251" name="Google Shape;251;p28"/>
              <p:cNvGrpSpPr/>
              <p:nvPr/>
            </p:nvGrpSpPr>
            <p:grpSpPr>
              <a:xfrm>
                <a:off x="6233817" y="3646232"/>
                <a:ext cx="1777775" cy="1777775"/>
                <a:chOff x="6233817" y="3646232"/>
                <a:chExt cx="1777775" cy="1777775"/>
              </a:xfrm>
            </p:grpSpPr>
            <p:sp>
              <p:nvSpPr>
                <p:cNvPr id="252" name="Google Shape;252;p28"/>
                <p:cNvSpPr/>
                <p:nvPr/>
              </p:nvSpPr>
              <p:spPr>
                <a:xfrm rot="-5400000">
                  <a:off x="6233817" y="3646232"/>
                  <a:ext cx="1777775" cy="1777775"/>
                </a:xfrm>
                <a:prstGeom prst="teardrop">
                  <a:avLst>
                    <a:gd name="adj" fmla="val 10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Georgia" panose="02040502050405020303"/>
                    <a:ea typeface="Georgia" panose="02040502050405020303"/>
                    <a:cs typeface="Georgia" panose="02040502050405020303"/>
                    <a:sym typeface="Georgia" panose="02040502050405020303"/>
                  </a:endParaRPr>
                </a:p>
              </p:txBody>
            </p:sp>
            <p:sp>
              <p:nvSpPr>
                <p:cNvPr id="253" name="Google Shape;253;p28"/>
                <p:cNvSpPr txBox="1"/>
                <p:nvPr/>
              </p:nvSpPr>
              <p:spPr>
                <a:xfrm>
                  <a:off x="6242284" y="3888305"/>
                  <a:ext cx="1506220" cy="492608"/>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ltLang="tr-TR" sz="1800" b="1">
                      <a:solidFill>
                        <a:srgbClr val="FCFCFC"/>
                      </a:solidFill>
                      <a:latin typeface="Georgia" panose="02040502050405020303"/>
                      <a:ea typeface="Georgia" panose="02040502050405020303"/>
                      <a:cs typeface="Georgia" panose="02040502050405020303"/>
                      <a:sym typeface="Georgia" panose="02040502050405020303"/>
                    </a:rPr>
                    <a:t>Normal</a:t>
                  </a:r>
                  <a:endParaRPr lang="en-US" altLang="tr-TR" sz="1800" b="1">
                    <a:solidFill>
                      <a:srgbClr val="FCFCFC"/>
                    </a:solidFill>
                    <a:latin typeface="Georgia" panose="02040502050405020303"/>
                    <a:ea typeface="Georgia" panose="02040502050405020303"/>
                    <a:cs typeface="Georgia" panose="02040502050405020303"/>
                    <a:sym typeface="Georgia" panose="02040502050405020303"/>
                  </a:endParaRPr>
                </a:p>
              </p:txBody>
            </p:sp>
          </p:grpSp>
        </p:grpSp>
        <p:grpSp>
          <p:nvGrpSpPr>
            <p:cNvPr id="254" name="Google Shape;254;p28"/>
            <p:cNvGrpSpPr/>
            <p:nvPr/>
          </p:nvGrpSpPr>
          <p:grpSpPr>
            <a:xfrm>
              <a:off x="7462919" y="4355823"/>
              <a:ext cx="1022091" cy="1535809"/>
              <a:chOff x="7462919" y="4355823"/>
              <a:chExt cx="1022091" cy="1535809"/>
            </a:xfrm>
          </p:grpSpPr>
          <p:sp>
            <p:nvSpPr>
              <p:cNvPr id="255" name="Google Shape;255;p28"/>
              <p:cNvSpPr/>
              <p:nvPr/>
            </p:nvSpPr>
            <p:spPr>
              <a:xfrm>
                <a:off x="8313262" y="4612300"/>
                <a:ext cx="171748" cy="399219"/>
              </a:xfrm>
              <a:custGeom>
                <a:avLst/>
                <a:gdLst/>
                <a:ahLst/>
                <a:cxnLst/>
                <a:rect l="l" t="t" r="r" b="b"/>
                <a:pathLst>
                  <a:path w="95" h="221" extrusionOk="0">
                    <a:moveTo>
                      <a:pt x="0" y="0"/>
                    </a:moveTo>
                    <a:cubicBezTo>
                      <a:pt x="0" y="0"/>
                      <a:pt x="95" y="61"/>
                      <a:pt x="35" y="221"/>
                    </a:cubicBezTo>
                    <a:cubicBezTo>
                      <a:pt x="35" y="221"/>
                      <a:pt x="72" y="70"/>
                      <a:pt x="0" y="0"/>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Georgia" panose="02040502050405020303"/>
                  <a:ea typeface="Georgia" panose="02040502050405020303"/>
                  <a:cs typeface="Georgia" panose="02040502050405020303"/>
                  <a:sym typeface="Georgia" panose="02040502050405020303"/>
                </a:endParaRPr>
              </a:p>
            </p:txBody>
          </p:sp>
          <p:sp>
            <p:nvSpPr>
              <p:cNvPr id="256" name="Google Shape;256;p28"/>
              <p:cNvSpPr/>
              <p:nvPr/>
            </p:nvSpPr>
            <p:spPr>
              <a:xfrm>
                <a:off x="7688863" y="5492413"/>
                <a:ext cx="409142" cy="399219"/>
              </a:xfrm>
              <a:custGeom>
                <a:avLst/>
                <a:gdLst/>
                <a:ahLst/>
                <a:cxnLst/>
                <a:rect l="l" t="t" r="r" b="b"/>
                <a:pathLst>
                  <a:path w="227" h="221" extrusionOk="0">
                    <a:moveTo>
                      <a:pt x="0" y="149"/>
                    </a:moveTo>
                    <a:cubicBezTo>
                      <a:pt x="0" y="149"/>
                      <a:pt x="181" y="190"/>
                      <a:pt x="195" y="0"/>
                    </a:cubicBezTo>
                    <a:cubicBezTo>
                      <a:pt x="195" y="0"/>
                      <a:pt x="227" y="221"/>
                      <a:pt x="0" y="149"/>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Georgia" panose="02040502050405020303"/>
                  <a:ea typeface="Georgia" panose="02040502050405020303"/>
                  <a:cs typeface="Georgia" panose="02040502050405020303"/>
                  <a:sym typeface="Georgia" panose="02040502050405020303"/>
                </a:endParaRPr>
              </a:p>
            </p:txBody>
          </p:sp>
          <p:sp>
            <p:nvSpPr>
              <p:cNvPr id="257" name="Google Shape;257;p28"/>
              <p:cNvSpPr/>
              <p:nvPr/>
            </p:nvSpPr>
            <p:spPr>
              <a:xfrm>
                <a:off x="7462919" y="4355823"/>
                <a:ext cx="821337" cy="877823"/>
              </a:xfrm>
              <a:custGeom>
                <a:avLst/>
                <a:gdLst/>
                <a:ahLst/>
                <a:cxnLst/>
                <a:rect l="l" t="t" r="r" b="b"/>
                <a:pathLst>
                  <a:path w="455" h="486" extrusionOk="0">
                    <a:moveTo>
                      <a:pt x="414" y="458"/>
                    </a:moveTo>
                    <a:cubicBezTo>
                      <a:pt x="455" y="433"/>
                      <a:pt x="448" y="373"/>
                      <a:pt x="400" y="325"/>
                    </a:cubicBezTo>
                    <a:cubicBezTo>
                      <a:pt x="394" y="319"/>
                      <a:pt x="394" y="319"/>
                      <a:pt x="394" y="319"/>
                    </a:cubicBezTo>
                    <a:cubicBezTo>
                      <a:pt x="345" y="271"/>
                      <a:pt x="267" y="191"/>
                      <a:pt x="220" y="141"/>
                    </a:cubicBezTo>
                    <a:cubicBezTo>
                      <a:pt x="152" y="70"/>
                      <a:pt x="152" y="70"/>
                      <a:pt x="152" y="70"/>
                    </a:cubicBezTo>
                    <a:cubicBezTo>
                      <a:pt x="105" y="21"/>
                      <a:pt x="47" y="0"/>
                      <a:pt x="23" y="24"/>
                    </a:cubicBezTo>
                    <a:cubicBezTo>
                      <a:pt x="0" y="48"/>
                      <a:pt x="0" y="100"/>
                      <a:pt x="24" y="139"/>
                    </a:cubicBezTo>
                    <a:cubicBezTo>
                      <a:pt x="48" y="177"/>
                      <a:pt x="97" y="232"/>
                      <a:pt x="134" y="260"/>
                    </a:cubicBezTo>
                    <a:cubicBezTo>
                      <a:pt x="171" y="288"/>
                      <a:pt x="210" y="336"/>
                      <a:pt x="222" y="367"/>
                    </a:cubicBezTo>
                    <a:cubicBezTo>
                      <a:pt x="233" y="399"/>
                      <a:pt x="265" y="442"/>
                      <a:pt x="292" y="464"/>
                    </a:cubicBezTo>
                    <a:cubicBezTo>
                      <a:pt x="319" y="486"/>
                      <a:pt x="374" y="483"/>
                      <a:pt x="414" y="458"/>
                    </a:cubicBezTo>
                    <a:close/>
                  </a:path>
                </a:pathLst>
              </a:custGeom>
              <a:solidFill>
                <a:srgbClr val="A5A5A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Georgia" panose="02040502050405020303"/>
                  <a:ea typeface="Georgia" panose="02040502050405020303"/>
                  <a:cs typeface="Georgia" panose="02040502050405020303"/>
                  <a:sym typeface="Georgia" panose="02040502050405020303"/>
                </a:endParaRPr>
              </a:p>
            </p:txBody>
          </p:sp>
          <p:sp>
            <p:nvSpPr>
              <p:cNvPr id="258" name="Google Shape;258;p28"/>
              <p:cNvSpPr/>
              <p:nvPr/>
            </p:nvSpPr>
            <p:spPr>
              <a:xfrm>
                <a:off x="7513298" y="4393989"/>
                <a:ext cx="157245" cy="157245"/>
              </a:xfrm>
              <a:custGeom>
                <a:avLst/>
                <a:gdLst/>
                <a:ahLst/>
                <a:cxnLst/>
                <a:rect l="l" t="t" r="r" b="b"/>
                <a:pathLst>
                  <a:path w="87" h="87" extrusionOk="0">
                    <a:moveTo>
                      <a:pt x="40" y="9"/>
                    </a:moveTo>
                    <a:cubicBezTo>
                      <a:pt x="40" y="9"/>
                      <a:pt x="0" y="33"/>
                      <a:pt x="5" y="54"/>
                    </a:cubicBezTo>
                    <a:cubicBezTo>
                      <a:pt x="5" y="54"/>
                      <a:pt x="21" y="87"/>
                      <a:pt x="42" y="87"/>
                    </a:cubicBezTo>
                    <a:cubicBezTo>
                      <a:pt x="87" y="39"/>
                      <a:pt x="87" y="39"/>
                      <a:pt x="87" y="39"/>
                    </a:cubicBezTo>
                    <a:cubicBezTo>
                      <a:pt x="87" y="39"/>
                      <a:pt x="53" y="0"/>
                      <a:pt x="40" y="9"/>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Georgia" panose="02040502050405020303"/>
                  <a:ea typeface="Georgia" panose="02040502050405020303"/>
                  <a:cs typeface="Georgia" panose="02040502050405020303"/>
                  <a:sym typeface="Georgia" panose="02040502050405020303"/>
                </a:endParaRPr>
              </a:p>
            </p:txBody>
          </p:sp>
        </p:grpSp>
      </p:grpSp>
      <p:grpSp>
        <p:nvGrpSpPr>
          <p:cNvPr id="259" name="Google Shape;259;p28"/>
          <p:cNvGrpSpPr/>
          <p:nvPr/>
        </p:nvGrpSpPr>
        <p:grpSpPr>
          <a:xfrm>
            <a:off x="2794835" y="2735518"/>
            <a:ext cx="1793729" cy="2409570"/>
            <a:chOff x="3726446" y="3646232"/>
            <a:chExt cx="2391639" cy="3211768"/>
          </a:xfrm>
        </p:grpSpPr>
        <p:grpSp>
          <p:nvGrpSpPr>
            <p:cNvPr id="260" name="Google Shape;260;p28"/>
            <p:cNvGrpSpPr/>
            <p:nvPr/>
          </p:nvGrpSpPr>
          <p:grpSpPr>
            <a:xfrm>
              <a:off x="3726446" y="3646232"/>
              <a:ext cx="2391639" cy="3211768"/>
              <a:chOff x="3726446" y="3646232"/>
              <a:chExt cx="2391639" cy="3211768"/>
            </a:xfrm>
          </p:grpSpPr>
          <p:sp>
            <p:nvSpPr>
              <p:cNvPr id="261" name="Google Shape;261;p28"/>
              <p:cNvSpPr/>
              <p:nvPr/>
            </p:nvSpPr>
            <p:spPr>
              <a:xfrm>
                <a:off x="3726446" y="4032173"/>
                <a:ext cx="1079341" cy="2825827"/>
              </a:xfrm>
              <a:custGeom>
                <a:avLst/>
                <a:gdLst/>
                <a:ahLst/>
                <a:cxnLst/>
                <a:rect l="l" t="t" r="r" b="b"/>
                <a:pathLst>
                  <a:path w="598" h="1564" extrusionOk="0">
                    <a:moveTo>
                      <a:pt x="553" y="619"/>
                    </a:moveTo>
                    <a:cubicBezTo>
                      <a:pt x="528" y="570"/>
                      <a:pt x="495" y="491"/>
                      <a:pt x="479" y="443"/>
                    </a:cubicBezTo>
                    <a:cubicBezTo>
                      <a:pt x="462" y="396"/>
                      <a:pt x="415" y="330"/>
                      <a:pt x="374" y="297"/>
                    </a:cubicBezTo>
                    <a:cubicBezTo>
                      <a:pt x="333" y="265"/>
                      <a:pt x="321" y="207"/>
                      <a:pt x="348" y="169"/>
                    </a:cubicBezTo>
                    <a:cubicBezTo>
                      <a:pt x="374" y="132"/>
                      <a:pt x="395" y="78"/>
                      <a:pt x="395" y="50"/>
                    </a:cubicBezTo>
                    <a:cubicBezTo>
                      <a:pt x="395" y="22"/>
                      <a:pt x="375" y="0"/>
                      <a:pt x="351" y="0"/>
                    </a:cubicBezTo>
                    <a:cubicBezTo>
                      <a:pt x="326" y="0"/>
                      <a:pt x="272" y="44"/>
                      <a:pt x="230" y="98"/>
                    </a:cubicBezTo>
                    <a:cubicBezTo>
                      <a:pt x="126" y="235"/>
                      <a:pt x="126" y="235"/>
                      <a:pt x="126" y="235"/>
                    </a:cubicBezTo>
                    <a:cubicBezTo>
                      <a:pt x="84" y="289"/>
                      <a:pt x="50" y="351"/>
                      <a:pt x="50" y="372"/>
                    </a:cubicBezTo>
                    <a:cubicBezTo>
                      <a:pt x="50" y="393"/>
                      <a:pt x="65" y="464"/>
                      <a:pt x="83" y="530"/>
                    </a:cubicBezTo>
                    <a:cubicBezTo>
                      <a:pt x="183" y="892"/>
                      <a:pt x="183" y="892"/>
                      <a:pt x="183" y="892"/>
                    </a:cubicBezTo>
                    <a:cubicBezTo>
                      <a:pt x="202" y="958"/>
                      <a:pt x="201" y="1066"/>
                      <a:pt x="182" y="1131"/>
                    </a:cubicBezTo>
                    <a:cubicBezTo>
                      <a:pt x="150" y="1242"/>
                      <a:pt x="150" y="1242"/>
                      <a:pt x="150" y="1242"/>
                    </a:cubicBezTo>
                    <a:cubicBezTo>
                      <a:pt x="148" y="1248"/>
                      <a:pt x="147" y="1255"/>
                      <a:pt x="146" y="1261"/>
                    </a:cubicBezTo>
                    <a:cubicBezTo>
                      <a:pt x="0" y="1564"/>
                      <a:pt x="0" y="1564"/>
                      <a:pt x="0" y="1564"/>
                    </a:cubicBezTo>
                    <a:cubicBezTo>
                      <a:pt x="355" y="1564"/>
                      <a:pt x="355" y="1564"/>
                      <a:pt x="355" y="1564"/>
                    </a:cubicBezTo>
                    <a:cubicBezTo>
                      <a:pt x="444" y="1273"/>
                      <a:pt x="444" y="1273"/>
                      <a:pt x="444" y="1273"/>
                    </a:cubicBezTo>
                    <a:cubicBezTo>
                      <a:pt x="439" y="1273"/>
                      <a:pt x="439" y="1273"/>
                      <a:pt x="439" y="1273"/>
                    </a:cubicBezTo>
                    <a:cubicBezTo>
                      <a:pt x="444" y="1263"/>
                      <a:pt x="449" y="1252"/>
                      <a:pt x="452" y="1241"/>
                    </a:cubicBezTo>
                    <a:cubicBezTo>
                      <a:pt x="488" y="1108"/>
                      <a:pt x="488" y="1108"/>
                      <a:pt x="488" y="1108"/>
                    </a:cubicBezTo>
                    <a:cubicBezTo>
                      <a:pt x="506" y="1042"/>
                      <a:pt x="538" y="969"/>
                      <a:pt x="559" y="947"/>
                    </a:cubicBezTo>
                    <a:cubicBezTo>
                      <a:pt x="580" y="924"/>
                      <a:pt x="598" y="861"/>
                      <a:pt x="598" y="807"/>
                    </a:cubicBezTo>
                    <a:cubicBezTo>
                      <a:pt x="598" y="753"/>
                      <a:pt x="578" y="668"/>
                      <a:pt x="553" y="619"/>
                    </a:cubicBezTo>
                    <a:close/>
                  </a:path>
                </a:pathLst>
              </a:custGeom>
              <a:solidFill>
                <a:srgbClr val="A5A5A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Georgia" panose="02040502050405020303"/>
                  <a:ea typeface="Georgia" panose="02040502050405020303"/>
                  <a:cs typeface="Georgia" panose="02040502050405020303"/>
                  <a:sym typeface="Georgia" panose="02040502050405020303"/>
                </a:endParaRPr>
              </a:p>
            </p:txBody>
          </p:sp>
          <p:grpSp>
            <p:nvGrpSpPr>
              <p:cNvPr id="262" name="Google Shape;262;p28"/>
              <p:cNvGrpSpPr/>
              <p:nvPr/>
            </p:nvGrpSpPr>
            <p:grpSpPr>
              <a:xfrm>
                <a:off x="4159746" y="3646232"/>
                <a:ext cx="1958339" cy="1777775"/>
                <a:chOff x="4159746" y="3646232"/>
                <a:chExt cx="1958339" cy="1777775"/>
              </a:xfrm>
            </p:grpSpPr>
            <p:sp>
              <p:nvSpPr>
                <p:cNvPr id="263" name="Google Shape;263;p28"/>
                <p:cNvSpPr/>
                <p:nvPr/>
              </p:nvSpPr>
              <p:spPr>
                <a:xfrm rot="5400000" flipH="1">
                  <a:off x="4159746" y="3646232"/>
                  <a:ext cx="1777775" cy="1777775"/>
                </a:xfrm>
                <a:prstGeom prst="teardrop">
                  <a:avLst>
                    <a:gd name="adj" fmla="val 10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Georgia" panose="02040502050405020303"/>
                    <a:ea typeface="Georgia" panose="02040502050405020303"/>
                    <a:cs typeface="Georgia" panose="02040502050405020303"/>
                    <a:sym typeface="Georgia" panose="02040502050405020303"/>
                  </a:endParaRPr>
                </a:p>
              </p:txBody>
            </p:sp>
            <p:sp>
              <p:nvSpPr>
                <p:cNvPr id="264" name="Google Shape;264;p28"/>
                <p:cNvSpPr txBox="1"/>
                <p:nvPr/>
              </p:nvSpPr>
              <p:spPr>
                <a:xfrm>
                  <a:off x="4454385" y="3752881"/>
                  <a:ext cx="1663700" cy="49260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ltLang="tr-TR" sz="1800" b="1">
                      <a:solidFill>
                        <a:srgbClr val="FCFCFC"/>
                      </a:solidFill>
                      <a:latin typeface="Georgia" panose="02040502050405020303"/>
                      <a:ea typeface="Georgia" panose="02040502050405020303"/>
                      <a:cs typeface="Georgia" panose="02040502050405020303"/>
                      <a:sym typeface="Georgia" panose="02040502050405020303"/>
                    </a:rPr>
                    <a:t>Natural</a:t>
                  </a:r>
                  <a:endParaRPr lang="en-US" altLang="tr-TR" sz="1800" b="1">
                    <a:solidFill>
                      <a:srgbClr val="FCFCFC"/>
                    </a:solidFill>
                    <a:latin typeface="Georgia" panose="02040502050405020303"/>
                    <a:ea typeface="Georgia" panose="02040502050405020303"/>
                    <a:cs typeface="Georgia" panose="02040502050405020303"/>
                    <a:sym typeface="Georgia" panose="02040502050405020303"/>
                  </a:endParaRPr>
                </a:p>
              </p:txBody>
            </p:sp>
          </p:grpSp>
        </p:grpSp>
        <p:grpSp>
          <p:nvGrpSpPr>
            <p:cNvPr id="265" name="Google Shape;265;p28"/>
            <p:cNvGrpSpPr/>
            <p:nvPr/>
          </p:nvGrpSpPr>
          <p:grpSpPr>
            <a:xfrm>
              <a:off x="3762322" y="4334449"/>
              <a:ext cx="1083157" cy="1557183"/>
              <a:chOff x="3762322" y="4334449"/>
              <a:chExt cx="1083157" cy="1557183"/>
            </a:xfrm>
          </p:grpSpPr>
          <p:sp>
            <p:nvSpPr>
              <p:cNvPr id="266" name="Google Shape;266;p28"/>
              <p:cNvSpPr/>
              <p:nvPr/>
            </p:nvSpPr>
            <p:spPr>
              <a:xfrm>
                <a:off x="3762322" y="4548944"/>
                <a:ext cx="162588" cy="401509"/>
              </a:xfrm>
              <a:custGeom>
                <a:avLst/>
                <a:gdLst/>
                <a:ahLst/>
                <a:cxnLst/>
                <a:rect l="l" t="t" r="r" b="b"/>
                <a:pathLst>
                  <a:path w="90" h="222" extrusionOk="0">
                    <a:moveTo>
                      <a:pt x="90" y="0"/>
                    </a:moveTo>
                    <a:cubicBezTo>
                      <a:pt x="90" y="0"/>
                      <a:pt x="0" y="68"/>
                      <a:pt x="73" y="222"/>
                    </a:cubicBezTo>
                    <a:cubicBezTo>
                      <a:pt x="73" y="222"/>
                      <a:pt x="24" y="74"/>
                      <a:pt x="90" y="0"/>
                    </a:cubicBezTo>
                    <a:close/>
                  </a:path>
                </a:pathLst>
              </a:custGeom>
              <a:solidFill>
                <a:srgbClr val="F3DABC"/>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Georgia" panose="02040502050405020303"/>
                  <a:ea typeface="Georgia" panose="02040502050405020303"/>
                  <a:cs typeface="Georgia" panose="02040502050405020303"/>
                  <a:sym typeface="Georgia" panose="02040502050405020303"/>
                </a:endParaRPr>
              </a:p>
            </p:txBody>
          </p:sp>
          <p:grpSp>
            <p:nvGrpSpPr>
              <p:cNvPr id="267" name="Google Shape;267;p28"/>
              <p:cNvGrpSpPr/>
              <p:nvPr/>
            </p:nvGrpSpPr>
            <p:grpSpPr>
              <a:xfrm>
                <a:off x="4024142" y="4334449"/>
                <a:ext cx="821337" cy="1557183"/>
                <a:chOff x="4024142" y="4334449"/>
                <a:chExt cx="821337" cy="1557183"/>
              </a:xfrm>
            </p:grpSpPr>
            <p:sp>
              <p:nvSpPr>
                <p:cNvPr id="268" name="Google Shape;268;p28"/>
                <p:cNvSpPr/>
                <p:nvPr/>
              </p:nvSpPr>
              <p:spPr>
                <a:xfrm>
                  <a:off x="4204287" y="5492413"/>
                  <a:ext cx="408379" cy="399219"/>
                </a:xfrm>
                <a:custGeom>
                  <a:avLst/>
                  <a:gdLst/>
                  <a:ahLst/>
                  <a:cxnLst/>
                  <a:rect l="l" t="t" r="r" b="b"/>
                  <a:pathLst>
                    <a:path w="226" h="221" extrusionOk="0">
                      <a:moveTo>
                        <a:pt x="226" y="149"/>
                      </a:moveTo>
                      <a:cubicBezTo>
                        <a:pt x="226" y="149"/>
                        <a:pt x="45" y="190"/>
                        <a:pt x="32" y="0"/>
                      </a:cubicBezTo>
                      <a:cubicBezTo>
                        <a:pt x="32" y="0"/>
                        <a:pt x="0" y="221"/>
                        <a:pt x="226" y="149"/>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Georgia" panose="02040502050405020303"/>
                    <a:ea typeface="Georgia" panose="02040502050405020303"/>
                    <a:cs typeface="Georgia" panose="02040502050405020303"/>
                    <a:sym typeface="Georgia" panose="02040502050405020303"/>
                  </a:endParaRPr>
                </a:p>
              </p:txBody>
            </p:sp>
            <p:sp>
              <p:nvSpPr>
                <p:cNvPr id="269" name="Google Shape;269;p28"/>
                <p:cNvSpPr/>
                <p:nvPr/>
              </p:nvSpPr>
              <p:spPr>
                <a:xfrm>
                  <a:off x="4024142" y="4334449"/>
                  <a:ext cx="821337" cy="875533"/>
                </a:xfrm>
                <a:custGeom>
                  <a:avLst/>
                  <a:gdLst/>
                  <a:ahLst/>
                  <a:cxnLst/>
                  <a:rect l="l" t="t" r="r" b="b"/>
                  <a:pathLst>
                    <a:path w="455" h="485" extrusionOk="0">
                      <a:moveTo>
                        <a:pt x="41" y="458"/>
                      </a:moveTo>
                      <a:cubicBezTo>
                        <a:pt x="0" y="433"/>
                        <a:pt x="7" y="373"/>
                        <a:pt x="55" y="325"/>
                      </a:cubicBezTo>
                      <a:cubicBezTo>
                        <a:pt x="61" y="319"/>
                        <a:pt x="61" y="319"/>
                        <a:pt x="61" y="319"/>
                      </a:cubicBezTo>
                      <a:cubicBezTo>
                        <a:pt x="110" y="271"/>
                        <a:pt x="188" y="191"/>
                        <a:pt x="235" y="141"/>
                      </a:cubicBezTo>
                      <a:cubicBezTo>
                        <a:pt x="303" y="70"/>
                        <a:pt x="303" y="70"/>
                        <a:pt x="303" y="70"/>
                      </a:cubicBezTo>
                      <a:cubicBezTo>
                        <a:pt x="350" y="21"/>
                        <a:pt x="408" y="0"/>
                        <a:pt x="432" y="24"/>
                      </a:cubicBezTo>
                      <a:cubicBezTo>
                        <a:pt x="455" y="48"/>
                        <a:pt x="455" y="100"/>
                        <a:pt x="431" y="138"/>
                      </a:cubicBezTo>
                      <a:cubicBezTo>
                        <a:pt x="407" y="177"/>
                        <a:pt x="358" y="232"/>
                        <a:pt x="321" y="259"/>
                      </a:cubicBezTo>
                      <a:cubicBezTo>
                        <a:pt x="285" y="287"/>
                        <a:pt x="245" y="336"/>
                        <a:pt x="233" y="367"/>
                      </a:cubicBezTo>
                      <a:cubicBezTo>
                        <a:pt x="222" y="398"/>
                        <a:pt x="190" y="442"/>
                        <a:pt x="163" y="464"/>
                      </a:cubicBezTo>
                      <a:cubicBezTo>
                        <a:pt x="136" y="485"/>
                        <a:pt x="81" y="483"/>
                        <a:pt x="41" y="458"/>
                      </a:cubicBezTo>
                      <a:close/>
                    </a:path>
                  </a:pathLst>
                </a:custGeom>
                <a:solidFill>
                  <a:srgbClr val="A5A5A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Georgia" panose="02040502050405020303"/>
                    <a:ea typeface="Georgia" panose="02040502050405020303"/>
                    <a:cs typeface="Georgia" panose="02040502050405020303"/>
                    <a:sym typeface="Georgia" panose="02040502050405020303"/>
                  </a:endParaRPr>
                </a:p>
              </p:txBody>
            </p:sp>
          </p:grpSp>
          <p:sp>
            <p:nvSpPr>
              <p:cNvPr id="270" name="Google Shape;270;p28"/>
              <p:cNvSpPr/>
              <p:nvPr/>
            </p:nvSpPr>
            <p:spPr>
              <a:xfrm>
                <a:off x="4634039" y="4375669"/>
                <a:ext cx="155718" cy="164115"/>
              </a:xfrm>
              <a:custGeom>
                <a:avLst/>
                <a:gdLst/>
                <a:ahLst/>
                <a:cxnLst/>
                <a:rect l="l" t="t" r="r" b="b"/>
                <a:pathLst>
                  <a:path w="86" h="91" extrusionOk="0">
                    <a:moveTo>
                      <a:pt x="51" y="12"/>
                    </a:moveTo>
                    <a:cubicBezTo>
                      <a:pt x="51" y="12"/>
                      <a:pt x="86" y="42"/>
                      <a:pt x="77" y="62"/>
                    </a:cubicBezTo>
                    <a:cubicBezTo>
                      <a:pt x="77" y="62"/>
                      <a:pt x="56" y="91"/>
                      <a:pt x="35" y="88"/>
                    </a:cubicBezTo>
                    <a:cubicBezTo>
                      <a:pt x="0" y="33"/>
                      <a:pt x="0" y="33"/>
                      <a:pt x="0" y="33"/>
                    </a:cubicBezTo>
                    <a:cubicBezTo>
                      <a:pt x="0" y="33"/>
                      <a:pt x="40" y="0"/>
                      <a:pt x="51" y="12"/>
                    </a:cubicBezTo>
                    <a:close/>
                  </a:path>
                </a:pathLst>
              </a:custGeom>
              <a:solidFill>
                <a:schemeClr val="accent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Georgia" panose="02040502050405020303"/>
                  <a:ea typeface="Georgia" panose="02040502050405020303"/>
                  <a:cs typeface="Georgia" panose="02040502050405020303"/>
                  <a:sym typeface="Georgia" panose="02040502050405020303"/>
                </a:endParaRPr>
              </a:p>
            </p:txBody>
          </p:sp>
        </p:grpSp>
      </p:grpSp>
      <p:sp>
        <p:nvSpPr>
          <p:cNvPr id="271" name="Google Shape;271;p28"/>
          <p:cNvSpPr txBox="1"/>
          <p:nvPr/>
        </p:nvSpPr>
        <p:spPr>
          <a:xfrm>
            <a:off x="6384925" y="3296285"/>
            <a:ext cx="2623820" cy="1511935"/>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tr-TR" sz="1800" b="1">
                <a:solidFill>
                  <a:srgbClr val="7F7F7F"/>
                </a:solidFill>
                <a:latin typeface="Georgia" panose="02040502050405020303"/>
                <a:ea typeface="Georgia" panose="02040502050405020303"/>
                <a:cs typeface="Georgia" panose="02040502050405020303"/>
                <a:sym typeface="Georgia" panose="02040502050405020303"/>
              </a:rPr>
              <a:t> </a:t>
            </a:r>
            <a:r>
              <a:rPr lang="en-US" altLang="tr-TR" sz="1800" b="1">
                <a:solidFill>
                  <a:srgbClr val="7F7F7F"/>
                </a:solidFill>
                <a:latin typeface="Georgia" panose="02040502050405020303"/>
                <a:ea typeface="Georgia" panose="02040502050405020303"/>
                <a:cs typeface="Georgia" panose="02040502050405020303"/>
                <a:sym typeface="Georgia" panose="02040502050405020303"/>
              </a:rPr>
              <a:t>Normal</a:t>
            </a:r>
            <a:br>
              <a:rPr lang="tr-TR" sz="1800">
                <a:solidFill>
                  <a:srgbClr val="3F3F3F"/>
                </a:solidFill>
                <a:latin typeface="Georgia" panose="02040502050405020303"/>
                <a:ea typeface="Georgia" panose="02040502050405020303"/>
                <a:cs typeface="Georgia" panose="02040502050405020303"/>
                <a:sym typeface="Georgia" panose="02040502050405020303"/>
              </a:rPr>
            </a:br>
            <a:r>
              <a:rPr lang="en-US" sz="1800">
                <a:solidFill>
                  <a:srgbClr val="7F7F7F"/>
                </a:solidFill>
                <a:latin typeface="Georgia" panose="02040502050405020303"/>
                <a:ea typeface="Georgia" panose="02040502050405020303"/>
                <a:cs typeface="Georgia" panose="02040502050405020303"/>
                <a:sym typeface="Georgia" panose="02040502050405020303"/>
              </a:rPr>
              <a:t>A note with a normal pitch is not written with any accidental, unless a natural is necessary.</a:t>
            </a:r>
            <a:endParaRPr lang="en-US" sz="1800">
              <a:solidFill>
                <a:srgbClr val="7F7F7F"/>
              </a:solidFill>
              <a:latin typeface="Georgia" panose="02040502050405020303"/>
              <a:ea typeface="Georgia" panose="02040502050405020303"/>
              <a:cs typeface="Georgia" panose="02040502050405020303"/>
              <a:sym typeface="Georgia" panose="02040502050405020303"/>
            </a:endParaRPr>
          </a:p>
          <a:p>
            <a:pPr marL="0" marR="0" lvl="0" indent="0" algn="l" rtl="0">
              <a:spcBef>
                <a:spcPts val="0"/>
              </a:spcBef>
              <a:spcAft>
                <a:spcPts val="0"/>
              </a:spcAft>
              <a:buNone/>
            </a:pPr>
            <a:endParaRPr 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272" name="Google Shape;272;p28"/>
          <p:cNvSpPr txBox="1"/>
          <p:nvPr/>
        </p:nvSpPr>
        <p:spPr>
          <a:xfrm>
            <a:off x="497840" y="1247140"/>
            <a:ext cx="2454275" cy="156845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US" altLang="tr-TR" sz="1800" b="1">
                <a:solidFill>
                  <a:srgbClr val="7F7F7F"/>
                </a:solidFill>
                <a:latin typeface="Georgia" panose="02040502050405020303"/>
                <a:ea typeface="Georgia" panose="02040502050405020303"/>
                <a:cs typeface="Georgia" panose="02040502050405020303"/>
                <a:sym typeface="Georgia" panose="02040502050405020303"/>
              </a:rPr>
              <a:t>Sharp</a:t>
            </a:r>
            <a:br>
              <a:rPr lang="tr-TR" sz="1800">
                <a:solidFill>
                  <a:srgbClr val="3F3F3F"/>
                </a:solidFill>
                <a:latin typeface="Georgia" panose="02040502050405020303"/>
                <a:ea typeface="Georgia" panose="02040502050405020303"/>
                <a:cs typeface="Georgia" panose="02040502050405020303"/>
                <a:sym typeface="Georgia" panose="02040502050405020303"/>
              </a:rPr>
            </a:br>
            <a:r>
              <a:rPr lang="en-US" sz="1800">
                <a:solidFill>
                  <a:srgbClr val="7F7F7F"/>
                </a:solidFill>
                <a:latin typeface="Georgia" panose="02040502050405020303"/>
                <a:ea typeface="Georgia" panose="02040502050405020303"/>
                <a:cs typeface="Georgia" panose="02040502050405020303"/>
                <a:sym typeface="Georgia" panose="02040502050405020303"/>
              </a:rPr>
              <a:t>When a sharp (</a:t>
            </a:r>
            <a:r>
              <a:rPr lang="en-US" sz="1800">
                <a:solidFill>
                  <a:srgbClr val="7F7F7F"/>
                </a:solidFill>
                <a:latin typeface="Georgia" panose="02040502050405020303"/>
                <a:ea typeface="Georgia" panose="02040502050405020303"/>
                <a:cs typeface="Georgia" panose="02040502050405020303"/>
                <a:sym typeface="+mn-ea"/>
              </a:rPr>
              <a:t>♯)</a:t>
            </a:r>
            <a:r>
              <a:rPr lang="en-US" sz="1800">
                <a:solidFill>
                  <a:srgbClr val="7F7F7F"/>
                </a:solidFill>
                <a:latin typeface="Georgia" panose="02040502050405020303"/>
                <a:ea typeface="Georgia" panose="02040502050405020303"/>
                <a:cs typeface="Georgia" panose="02040502050405020303"/>
                <a:sym typeface="Georgia" panose="02040502050405020303"/>
              </a:rPr>
              <a:t> is written in front of a note, it makes the note sound higher.</a:t>
            </a:r>
            <a:endParaRPr lang="en-US" sz="1800">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273" name="Google Shape;273;p28"/>
          <p:cNvSpPr txBox="1"/>
          <p:nvPr/>
        </p:nvSpPr>
        <p:spPr>
          <a:xfrm>
            <a:off x="451485" y="3025140"/>
            <a:ext cx="2484755" cy="1500505"/>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US" altLang="tr-TR" sz="1800" b="1">
                <a:solidFill>
                  <a:srgbClr val="7F7F7F"/>
                </a:solidFill>
                <a:latin typeface="Georgia" panose="02040502050405020303"/>
                <a:ea typeface="Georgia" panose="02040502050405020303"/>
                <a:cs typeface="Georgia" panose="02040502050405020303"/>
                <a:sym typeface="Georgia" panose="02040502050405020303"/>
              </a:rPr>
              <a:t>Natural</a:t>
            </a:r>
            <a:br>
              <a:rPr lang="tr-TR" sz="1800">
                <a:solidFill>
                  <a:srgbClr val="3F3F3F"/>
                </a:solidFill>
                <a:latin typeface="Georgia" panose="02040502050405020303"/>
                <a:ea typeface="Georgia" panose="02040502050405020303"/>
                <a:cs typeface="Georgia" panose="02040502050405020303"/>
                <a:sym typeface="Georgia" panose="02040502050405020303"/>
              </a:rPr>
            </a:br>
            <a:r>
              <a:rPr lang="en-US" sz="1800">
                <a:solidFill>
                  <a:srgbClr val="7F7F7F"/>
                </a:solidFill>
                <a:latin typeface="Georgia" panose="02040502050405020303"/>
                <a:ea typeface="Georgia" panose="02040502050405020303"/>
                <a:cs typeface="Georgia" panose="02040502050405020303"/>
                <a:sym typeface="Georgia" panose="02040502050405020303"/>
              </a:rPr>
              <a:t>A natural (♮) changes a note with a sharp or a flat back to its normal pitch</a:t>
            </a:r>
            <a:endParaRPr lang="en-US" sz="1800">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274" name="Google Shape;274;p28"/>
          <p:cNvSpPr txBox="1"/>
          <p:nvPr/>
        </p:nvSpPr>
        <p:spPr>
          <a:xfrm>
            <a:off x="6128385" y="1180465"/>
            <a:ext cx="2738120" cy="1638935"/>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US" altLang="tr-TR" sz="1800" b="1">
                <a:solidFill>
                  <a:srgbClr val="7F7F7F"/>
                </a:solidFill>
                <a:latin typeface="Georgia" panose="02040502050405020303"/>
                <a:ea typeface="Georgia" panose="02040502050405020303"/>
                <a:cs typeface="Georgia" panose="02040502050405020303"/>
                <a:sym typeface="Georgia" panose="02040502050405020303"/>
              </a:rPr>
              <a:t>Sharp</a:t>
            </a:r>
            <a:br>
              <a:rPr lang="tr-TR" sz="1800">
                <a:solidFill>
                  <a:srgbClr val="3F3F3F"/>
                </a:solidFill>
                <a:latin typeface="Georgia" panose="02040502050405020303"/>
                <a:ea typeface="Georgia" panose="02040502050405020303"/>
                <a:cs typeface="Georgia" panose="02040502050405020303"/>
                <a:sym typeface="Georgia" panose="02040502050405020303"/>
              </a:rPr>
            </a:br>
            <a:r>
              <a:rPr lang="en-US" sz="1800">
                <a:solidFill>
                  <a:srgbClr val="7F7F7F"/>
                </a:solidFill>
                <a:latin typeface="Georgia" panose="02040502050405020303"/>
                <a:ea typeface="Georgia" panose="02040502050405020303"/>
                <a:cs typeface="Georgia" panose="02040502050405020303"/>
                <a:sym typeface="Georgia" panose="02040502050405020303"/>
              </a:rPr>
              <a:t>When a flat(♭</a:t>
            </a:r>
            <a:r>
              <a:rPr lang="en-US" sz="1800">
                <a:solidFill>
                  <a:srgbClr val="7F7F7F"/>
                </a:solidFill>
                <a:latin typeface="Georgia" panose="02040502050405020303"/>
                <a:ea typeface="Georgia" panose="02040502050405020303"/>
                <a:cs typeface="Georgia" panose="02040502050405020303"/>
                <a:sym typeface="+mn-ea"/>
              </a:rPr>
              <a:t>)</a:t>
            </a:r>
            <a:r>
              <a:rPr lang="en-US" sz="1800">
                <a:solidFill>
                  <a:srgbClr val="7F7F7F"/>
                </a:solidFill>
                <a:latin typeface="Georgia" panose="02040502050405020303"/>
                <a:ea typeface="Georgia" panose="02040502050405020303"/>
                <a:cs typeface="Georgia" panose="02040502050405020303"/>
                <a:sym typeface="Georgia" panose="02040502050405020303"/>
              </a:rPr>
              <a:t> is written in front of a note, it makes the note sound lower.</a:t>
            </a:r>
            <a:endParaRPr sz="2400">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1" name="Text Box 0"/>
          <p:cNvSpPr txBox="1"/>
          <p:nvPr/>
        </p:nvSpPr>
        <p:spPr>
          <a:xfrm>
            <a:off x="3302000" y="1631315"/>
            <a:ext cx="871220" cy="922020"/>
          </a:xfrm>
          <a:prstGeom prst="rect">
            <a:avLst/>
          </a:prstGeom>
          <a:noFill/>
        </p:spPr>
        <p:txBody>
          <a:bodyPr wrap="square" rtlCol="0" anchor="t">
            <a:spAutoFit/>
          </a:bodyPr>
          <a:p>
            <a:r>
              <a:rPr lang="en-US" sz="5400">
                <a:solidFill>
                  <a:schemeClr val="bg1"/>
                </a:solidFill>
              </a:rPr>
              <a:t>♯</a:t>
            </a:r>
            <a:endParaRPr lang="en-US" sz="5400">
              <a:solidFill>
                <a:schemeClr val="bg1"/>
              </a:solidFill>
            </a:endParaRPr>
          </a:p>
        </p:txBody>
      </p:sp>
      <p:sp>
        <p:nvSpPr>
          <p:cNvPr id="2" name="Text Box 1"/>
          <p:cNvSpPr txBox="1"/>
          <p:nvPr/>
        </p:nvSpPr>
        <p:spPr>
          <a:xfrm>
            <a:off x="4911725" y="1650365"/>
            <a:ext cx="900430" cy="922020"/>
          </a:xfrm>
          <a:prstGeom prst="rect">
            <a:avLst/>
          </a:prstGeom>
          <a:noFill/>
        </p:spPr>
        <p:txBody>
          <a:bodyPr wrap="square" rtlCol="0" anchor="t">
            <a:spAutoFit/>
          </a:bodyPr>
          <a:p>
            <a:r>
              <a:rPr lang="en-US" sz="5400">
                <a:solidFill>
                  <a:schemeClr val="bg1"/>
                </a:solidFill>
              </a:rPr>
              <a:t>♭</a:t>
            </a:r>
            <a:endParaRPr lang="en-US" sz="5400">
              <a:solidFill>
                <a:schemeClr val="bg1"/>
              </a:solidFill>
            </a:endParaRPr>
          </a:p>
        </p:txBody>
      </p:sp>
      <p:sp>
        <p:nvSpPr>
          <p:cNvPr id="3" name="Text Box 2"/>
          <p:cNvSpPr txBox="1"/>
          <p:nvPr/>
        </p:nvSpPr>
        <p:spPr>
          <a:xfrm>
            <a:off x="3454400" y="3066415"/>
            <a:ext cx="911225" cy="922020"/>
          </a:xfrm>
          <a:prstGeom prst="rect">
            <a:avLst/>
          </a:prstGeom>
          <a:noFill/>
        </p:spPr>
        <p:txBody>
          <a:bodyPr wrap="square" rtlCol="0" anchor="t">
            <a:spAutoFit/>
          </a:bodyPr>
          <a:p>
            <a:r>
              <a:rPr lang="en-US" sz="5400">
                <a:solidFill>
                  <a:schemeClr val="bg1"/>
                </a:solidFill>
              </a:rPr>
              <a:t>♮</a:t>
            </a:r>
            <a:endParaRPr lang="en-US" sz="5400">
              <a:solidFill>
                <a:schemeClr val="bg1"/>
              </a:solidFill>
            </a:endParaRPr>
          </a:p>
        </p:txBody>
      </p:sp>
      <p:sp>
        <p:nvSpPr>
          <p:cNvPr id="4" name="Text Box 3"/>
          <p:cNvSpPr txBox="1"/>
          <p:nvPr/>
        </p:nvSpPr>
        <p:spPr>
          <a:xfrm>
            <a:off x="3218180" y="649605"/>
            <a:ext cx="258826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Accidentals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72"/>
                                        </p:tgtEl>
                                        <p:attrNameLst>
                                          <p:attrName>style.visibility</p:attrName>
                                        </p:attrNameLst>
                                      </p:cBhvr>
                                      <p:to>
                                        <p:strVal val="visible"/>
                                      </p:to>
                                    </p:set>
                                    <p:animEffect transition="in" filter="wedge">
                                      <p:cBhvr>
                                        <p:cTn id="7" dur="2000"/>
                                        <p:tgtEl>
                                          <p:spTgt spid="272"/>
                                        </p:tgtEl>
                                      </p:cBhvr>
                                    </p:animEffect>
                                  </p:childTnLst>
                                </p:cTn>
                              </p:par>
                              <p:par>
                                <p:cTn id="8" presetID="20" presetClass="entr" presetSubtype="0" fill="hold" nodeType="withEffect">
                                  <p:stCondLst>
                                    <p:cond delay="0"/>
                                  </p:stCondLst>
                                  <p:childTnLst>
                                    <p:set>
                                      <p:cBhvr>
                                        <p:cTn id="9" dur="1" fill="hold">
                                          <p:stCondLst>
                                            <p:cond delay="0"/>
                                          </p:stCondLst>
                                        </p:cTn>
                                        <p:tgtEl>
                                          <p:spTgt spid="242"/>
                                        </p:tgtEl>
                                        <p:attrNameLst>
                                          <p:attrName>style.visibility</p:attrName>
                                        </p:attrNameLst>
                                      </p:cBhvr>
                                      <p:to>
                                        <p:strVal val="visible"/>
                                      </p:to>
                                    </p:set>
                                    <p:animEffect transition="in" filter="wedge">
                                      <p:cBhvr>
                                        <p:cTn id="10" dur="2000"/>
                                        <p:tgtEl>
                                          <p:spTgt spid="242"/>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245"/>
                                        </p:tgtEl>
                                        <p:attrNameLst>
                                          <p:attrName>style.visibility</p:attrName>
                                        </p:attrNameLst>
                                      </p:cBhvr>
                                      <p:to>
                                        <p:strVal val="visible"/>
                                      </p:to>
                                    </p:set>
                                    <p:animEffect transition="in" filter="strips(downLeft)">
                                      <p:cBhvr>
                                        <p:cTn id="15" dur="500"/>
                                        <p:tgtEl>
                                          <p:spTgt spid="245"/>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274"/>
                                        </p:tgtEl>
                                        <p:attrNameLst>
                                          <p:attrName>style.visibility</p:attrName>
                                        </p:attrNameLst>
                                      </p:cBhvr>
                                      <p:to>
                                        <p:strVal val="visible"/>
                                      </p:to>
                                    </p:set>
                                    <p:animEffect transition="in" filter="strips(downLeft)">
                                      <p:cBhvr>
                                        <p:cTn id="18" dur="500"/>
                                        <p:tgtEl>
                                          <p:spTgt spid="274"/>
                                        </p:tgtEl>
                                      </p:cBhvr>
                                    </p:animEffect>
                                  </p:childTnLst>
                                </p:cTn>
                              </p:par>
                            </p:childTnLst>
                          </p:cTn>
                        </p:par>
                      </p:childTnLst>
                    </p:cTn>
                  </p:par>
                  <p:par>
                    <p:cTn id="19" fill="hold">
                      <p:stCondLst>
                        <p:cond delay="indefinite"/>
                      </p:stCondLst>
                      <p:childTnLst>
                        <p:par>
                          <p:cTn id="20" fill="hold">
                            <p:stCondLst>
                              <p:cond delay="0"/>
                            </p:stCondLst>
                            <p:childTnLst>
                              <p:par>
                                <p:cTn id="21" presetID="55" presetClass="entr" presetSubtype="0" fill="hold" grpId="0" nodeType="clickEffect">
                                  <p:stCondLst>
                                    <p:cond delay="0"/>
                                  </p:stCondLst>
                                  <p:childTnLst>
                                    <p:set>
                                      <p:cBhvr>
                                        <p:cTn id="22" dur="1" fill="hold">
                                          <p:stCondLst>
                                            <p:cond delay="0"/>
                                          </p:stCondLst>
                                        </p:cTn>
                                        <p:tgtEl>
                                          <p:spTgt spid="273"/>
                                        </p:tgtEl>
                                        <p:attrNameLst>
                                          <p:attrName>style.visibility</p:attrName>
                                        </p:attrNameLst>
                                      </p:cBhvr>
                                      <p:to>
                                        <p:strVal val="visible"/>
                                      </p:to>
                                    </p:set>
                                    <p:anim calcmode="lin" valueType="num">
                                      <p:cBhvr>
                                        <p:cTn id="23" dur="1000" fill="hold"/>
                                        <p:tgtEl>
                                          <p:spTgt spid="273"/>
                                        </p:tgtEl>
                                        <p:attrNameLst>
                                          <p:attrName>ppt_w</p:attrName>
                                        </p:attrNameLst>
                                      </p:cBhvr>
                                      <p:tavLst>
                                        <p:tav tm="0">
                                          <p:val>
                                            <p:strVal val="#ppt_w*0.70"/>
                                          </p:val>
                                        </p:tav>
                                        <p:tav tm="100000">
                                          <p:val>
                                            <p:strVal val="#ppt_w"/>
                                          </p:val>
                                        </p:tav>
                                      </p:tavLst>
                                    </p:anim>
                                    <p:anim calcmode="lin" valueType="num">
                                      <p:cBhvr>
                                        <p:cTn id="24" dur="1000" fill="hold"/>
                                        <p:tgtEl>
                                          <p:spTgt spid="273"/>
                                        </p:tgtEl>
                                        <p:attrNameLst>
                                          <p:attrName>ppt_h</p:attrName>
                                        </p:attrNameLst>
                                      </p:cBhvr>
                                      <p:tavLst>
                                        <p:tav tm="0">
                                          <p:val>
                                            <p:strVal val="#ppt_h"/>
                                          </p:val>
                                        </p:tav>
                                        <p:tav tm="100000">
                                          <p:val>
                                            <p:strVal val="#ppt_h"/>
                                          </p:val>
                                        </p:tav>
                                      </p:tavLst>
                                    </p:anim>
                                    <p:animEffect transition="in" filter="fade">
                                      <p:cBhvr>
                                        <p:cTn id="25" dur="1000"/>
                                        <p:tgtEl>
                                          <p:spTgt spid="273"/>
                                        </p:tgtEl>
                                      </p:cBhvr>
                                    </p:animEffect>
                                  </p:childTnLst>
                                </p:cTn>
                              </p:par>
                              <p:par>
                                <p:cTn id="26" presetID="55" presetClass="entr" presetSubtype="0" fill="hold" nodeType="withEffect">
                                  <p:stCondLst>
                                    <p:cond delay="0"/>
                                  </p:stCondLst>
                                  <p:childTnLst>
                                    <p:set>
                                      <p:cBhvr>
                                        <p:cTn id="27" dur="1" fill="hold">
                                          <p:stCondLst>
                                            <p:cond delay="0"/>
                                          </p:stCondLst>
                                        </p:cTn>
                                        <p:tgtEl>
                                          <p:spTgt spid="259"/>
                                        </p:tgtEl>
                                        <p:attrNameLst>
                                          <p:attrName>style.visibility</p:attrName>
                                        </p:attrNameLst>
                                      </p:cBhvr>
                                      <p:to>
                                        <p:strVal val="visible"/>
                                      </p:to>
                                    </p:set>
                                    <p:anim calcmode="lin" valueType="num">
                                      <p:cBhvr>
                                        <p:cTn id="28" dur="1000" fill="hold"/>
                                        <p:tgtEl>
                                          <p:spTgt spid="259"/>
                                        </p:tgtEl>
                                        <p:attrNameLst>
                                          <p:attrName>ppt_w</p:attrName>
                                        </p:attrNameLst>
                                      </p:cBhvr>
                                      <p:tavLst>
                                        <p:tav tm="0">
                                          <p:val>
                                            <p:strVal val="#ppt_w*0.70"/>
                                          </p:val>
                                        </p:tav>
                                        <p:tav tm="100000">
                                          <p:val>
                                            <p:strVal val="#ppt_w"/>
                                          </p:val>
                                        </p:tav>
                                      </p:tavLst>
                                    </p:anim>
                                    <p:anim calcmode="lin" valueType="num">
                                      <p:cBhvr>
                                        <p:cTn id="29" dur="1000" fill="hold"/>
                                        <p:tgtEl>
                                          <p:spTgt spid="259"/>
                                        </p:tgtEl>
                                        <p:attrNameLst>
                                          <p:attrName>ppt_h</p:attrName>
                                        </p:attrNameLst>
                                      </p:cBhvr>
                                      <p:tavLst>
                                        <p:tav tm="0">
                                          <p:val>
                                            <p:strVal val="#ppt_h"/>
                                          </p:val>
                                        </p:tav>
                                        <p:tav tm="100000">
                                          <p:val>
                                            <p:strVal val="#ppt_h"/>
                                          </p:val>
                                        </p:tav>
                                      </p:tavLst>
                                    </p:anim>
                                    <p:animEffect transition="in" filter="fade">
                                      <p:cBhvr>
                                        <p:cTn id="30" dur="1000"/>
                                        <p:tgtEl>
                                          <p:spTgt spid="259"/>
                                        </p:tgtEl>
                                      </p:cBhvr>
                                    </p:animEffect>
                                  </p:childTnLst>
                                </p:cTn>
                              </p:par>
                            </p:childTnLst>
                          </p:cTn>
                        </p:par>
                      </p:childTnLst>
                    </p:cTn>
                  </p:par>
                  <p:par>
                    <p:cTn id="31" fill="hold">
                      <p:stCondLst>
                        <p:cond delay="indefinite"/>
                      </p:stCondLst>
                      <p:childTnLst>
                        <p:par>
                          <p:cTn id="32" fill="hold">
                            <p:stCondLst>
                              <p:cond delay="0"/>
                            </p:stCondLst>
                            <p:childTnLst>
                              <p:par>
                                <p:cTn id="33" presetID="24" presetClass="entr" presetSubtype="0" fill="hold" nodeType="clickEffect">
                                  <p:stCondLst>
                                    <p:cond delay="0"/>
                                  </p:stCondLst>
                                  <p:childTnLst>
                                    <p:set>
                                      <p:cBhvr>
                                        <p:cTn id="34" dur="1" fill="hold">
                                          <p:stCondLst>
                                            <p:cond delay="0"/>
                                          </p:stCondLst>
                                        </p:cTn>
                                        <p:tgtEl>
                                          <p:spTgt spid="248"/>
                                        </p:tgtEl>
                                        <p:attrNameLst>
                                          <p:attrName>style.visibility</p:attrName>
                                        </p:attrNameLst>
                                      </p:cBhvr>
                                      <p:to>
                                        <p:strVal val="visible"/>
                                      </p:to>
                                    </p:set>
                                    <p:anim to="" calcmode="lin" valueType="num">
                                      <p:cBhvr>
                                        <p:cTn id="35" dur="1" fill="hold"/>
                                        <p:tgtEl>
                                          <p:spTgt spid="248"/>
                                        </p:tgtEl>
                                      </p:cBhvr>
                                    </p:anim>
                                  </p:childTnLst>
                                </p:cTn>
                              </p:par>
                              <p:par>
                                <p:cTn id="36" presetID="24" presetClass="entr" presetSubtype="0" fill="hold" grpId="0" nodeType="withEffect">
                                  <p:stCondLst>
                                    <p:cond delay="0"/>
                                  </p:stCondLst>
                                  <p:childTnLst>
                                    <p:set>
                                      <p:cBhvr>
                                        <p:cTn id="37" dur="1" fill="hold">
                                          <p:stCondLst>
                                            <p:cond delay="0"/>
                                          </p:stCondLst>
                                        </p:cTn>
                                        <p:tgtEl>
                                          <p:spTgt spid="271"/>
                                        </p:tgtEl>
                                        <p:attrNameLst>
                                          <p:attrName>style.visibility</p:attrName>
                                        </p:attrNameLst>
                                      </p:cBhvr>
                                      <p:to>
                                        <p:strVal val="visible"/>
                                      </p:to>
                                    </p:set>
                                    <p:anim to="" calcmode="lin" valueType="num">
                                      <p:cBhvr>
                                        <p:cTn id="38" dur="1" fill="hold"/>
                                        <p:tgtEl>
                                          <p:spTgt spid="271"/>
                                        </p:tgtEl>
                                      </p:cBhvr>
                                    </p:anim>
                                  </p:childTnLst>
                                </p:cTn>
                              </p:par>
                            </p:childTnLst>
                          </p:cTn>
                        </p:par>
                      </p:childTnLst>
                    </p:cTn>
                  </p:par>
                </p:childTnLst>
              </p:cTn>
              <p:prevCondLst>
                <p:cond evt="onPrev">
                  <p:tgtEl>
                    <p:sldTgt/>
                  </p:tgtEl>
                </p:cond>
              </p:prevCondLst>
              <p:nextCondLst>
                <p:cond evt="onNext">
                  <p:tgtEl>
                    <p:sldTgt/>
                  </p:tgtEl>
                </p:cond>
              </p:nextCondLst>
            </p:seq>
          </p:childTnLst>
        </p:cTn>
      </p:par>
    </p:tnLst>
    <p:bldLst>
      <p:bldP spid="272" grpId="0"/>
      <p:bldP spid="272" grpId="1"/>
      <p:bldP spid="274" grpId="0"/>
      <p:bldP spid="274" grpId="1"/>
      <p:bldP spid="273" grpId="0"/>
      <p:bldP spid="273" grpId="1"/>
      <p:bldP spid="271" grpId="0"/>
      <p:bldP spid="271"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279" name="Shape 279"/>
        <p:cNvGrpSpPr/>
        <p:nvPr/>
      </p:nvGrpSpPr>
      <p:grpSpPr>
        <a:xfrm>
          <a:off x="0" y="0"/>
          <a:ext cx="0" cy="0"/>
          <a:chOff x="0" y="0"/>
          <a:chExt cx="0" cy="0"/>
        </a:xfrm>
      </p:grpSpPr>
      <p:sp>
        <p:nvSpPr>
          <p:cNvPr id="2" name="Text Box 1"/>
          <p:cNvSpPr txBox="1"/>
          <p:nvPr/>
        </p:nvSpPr>
        <p:spPr>
          <a:xfrm>
            <a:off x="3218180" y="1017905"/>
            <a:ext cx="258826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Notes with accidentals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pic>
        <p:nvPicPr>
          <p:cNvPr id="1" name="Picture 0" descr="acc1"/>
          <p:cNvPicPr>
            <a:picLocks noChangeAspect="1"/>
          </p:cNvPicPr>
          <p:nvPr/>
        </p:nvPicPr>
        <p:blipFill>
          <a:blip r:embed="rId1"/>
          <a:stretch>
            <a:fillRect/>
          </a:stretch>
        </p:blipFill>
        <p:spPr>
          <a:xfrm>
            <a:off x="1109980" y="1589405"/>
            <a:ext cx="1835785" cy="1087755"/>
          </a:xfrm>
          <a:prstGeom prst="rect">
            <a:avLst/>
          </a:prstGeom>
        </p:spPr>
      </p:pic>
      <p:pic>
        <p:nvPicPr>
          <p:cNvPr id="3" name="Picture 2" descr="acc7"/>
          <p:cNvPicPr>
            <a:picLocks noChangeAspect="1"/>
          </p:cNvPicPr>
          <p:nvPr/>
        </p:nvPicPr>
        <p:blipFill>
          <a:blip r:embed="rId2"/>
          <a:stretch>
            <a:fillRect/>
          </a:stretch>
        </p:blipFill>
        <p:spPr>
          <a:xfrm>
            <a:off x="3492500" y="1462405"/>
            <a:ext cx="2040255" cy="1299845"/>
          </a:xfrm>
          <a:prstGeom prst="rect">
            <a:avLst/>
          </a:prstGeom>
        </p:spPr>
      </p:pic>
      <p:pic>
        <p:nvPicPr>
          <p:cNvPr id="4" name="Picture 3" descr="acc2"/>
          <p:cNvPicPr>
            <a:picLocks noChangeAspect="1"/>
          </p:cNvPicPr>
          <p:nvPr/>
        </p:nvPicPr>
        <p:blipFill>
          <a:blip r:embed="rId3"/>
          <a:stretch>
            <a:fillRect/>
          </a:stretch>
        </p:blipFill>
        <p:spPr>
          <a:xfrm>
            <a:off x="6079490" y="1462405"/>
            <a:ext cx="1866900" cy="1176655"/>
          </a:xfrm>
          <a:prstGeom prst="rect">
            <a:avLst/>
          </a:prstGeom>
        </p:spPr>
      </p:pic>
      <p:pic>
        <p:nvPicPr>
          <p:cNvPr id="5" name="Picture 4" descr="/home/conserv/Documents/acc8.pngacc8"/>
          <p:cNvPicPr>
            <a:picLocks noChangeAspect="1"/>
          </p:cNvPicPr>
          <p:nvPr/>
        </p:nvPicPr>
        <p:blipFill>
          <a:blip r:embed="rId4"/>
          <a:srcRect/>
          <a:stretch>
            <a:fillRect/>
          </a:stretch>
        </p:blipFill>
        <p:spPr>
          <a:xfrm>
            <a:off x="917258" y="3230245"/>
            <a:ext cx="2092325" cy="1281430"/>
          </a:xfrm>
          <a:prstGeom prst="rect">
            <a:avLst/>
          </a:prstGeom>
        </p:spPr>
      </p:pic>
      <p:pic>
        <p:nvPicPr>
          <p:cNvPr id="6" name="Picture 5" descr="acc3"/>
          <p:cNvPicPr>
            <a:picLocks noChangeAspect="1"/>
          </p:cNvPicPr>
          <p:nvPr/>
        </p:nvPicPr>
        <p:blipFill>
          <a:blip r:embed="rId5"/>
          <a:stretch>
            <a:fillRect/>
          </a:stretch>
        </p:blipFill>
        <p:spPr>
          <a:xfrm>
            <a:off x="3570605" y="3171825"/>
            <a:ext cx="1964690" cy="1185545"/>
          </a:xfrm>
          <a:prstGeom prst="rect">
            <a:avLst/>
          </a:prstGeom>
        </p:spPr>
      </p:pic>
      <p:pic>
        <p:nvPicPr>
          <p:cNvPr id="7" name="Picture 6" descr="/home/conserv/Documents/acc9.pngacc9"/>
          <p:cNvPicPr>
            <a:picLocks noChangeAspect="1"/>
          </p:cNvPicPr>
          <p:nvPr/>
        </p:nvPicPr>
        <p:blipFill>
          <a:blip r:embed="rId6"/>
          <a:srcRect/>
          <a:stretch>
            <a:fillRect/>
          </a:stretch>
        </p:blipFill>
        <p:spPr>
          <a:xfrm>
            <a:off x="5966143" y="3141345"/>
            <a:ext cx="2119630" cy="1330325"/>
          </a:xfrm>
          <a:prstGeom prst="rect">
            <a:avLst/>
          </a:prstGeom>
        </p:spPr>
      </p:pic>
      <p:sp>
        <p:nvSpPr>
          <p:cNvPr id="8" name="Text Box 7"/>
          <p:cNvSpPr txBox="1"/>
          <p:nvPr/>
        </p:nvSpPr>
        <p:spPr>
          <a:xfrm>
            <a:off x="1122680" y="2547620"/>
            <a:ext cx="1796415" cy="368300"/>
          </a:xfrm>
          <a:prstGeom prst="rect">
            <a:avLst/>
          </a:prstGeom>
          <a:noFill/>
        </p:spPr>
        <p:txBody>
          <a:bodyPr wrap="square" rtlCol="0">
            <a:spAutoFit/>
          </a:bodyPr>
          <a:p>
            <a:r>
              <a:rPr lang="en-US" sz="1800" b="1"/>
              <a:t>            F♯</a:t>
            </a:r>
            <a:endParaRPr lang="en-US" sz="1800" b="1"/>
          </a:p>
        </p:txBody>
      </p:sp>
      <p:sp>
        <p:nvSpPr>
          <p:cNvPr id="9" name="Text Box 8"/>
          <p:cNvSpPr txBox="1"/>
          <p:nvPr/>
        </p:nvSpPr>
        <p:spPr>
          <a:xfrm>
            <a:off x="1046480" y="4249420"/>
            <a:ext cx="1899920" cy="368300"/>
          </a:xfrm>
          <a:prstGeom prst="rect">
            <a:avLst/>
          </a:prstGeom>
          <a:noFill/>
        </p:spPr>
        <p:txBody>
          <a:bodyPr wrap="square" rtlCol="0">
            <a:spAutoFit/>
          </a:bodyPr>
          <a:p>
            <a:r>
              <a:rPr lang="en-US" sz="1800" b="1"/>
              <a:t>             C</a:t>
            </a:r>
            <a:r>
              <a:rPr lang="en-US" sz="1800" b="1">
                <a:sym typeface="+mn-ea"/>
              </a:rPr>
              <a:t>♯</a:t>
            </a:r>
            <a:r>
              <a:rPr lang="en-US" sz="1800" b="1"/>
              <a:t>                                   </a:t>
            </a:r>
            <a:endParaRPr lang="en-US" sz="1800" b="1"/>
          </a:p>
        </p:txBody>
      </p:sp>
      <p:sp>
        <p:nvSpPr>
          <p:cNvPr id="10" name="Text Box 9"/>
          <p:cNvSpPr txBox="1"/>
          <p:nvPr/>
        </p:nvSpPr>
        <p:spPr>
          <a:xfrm>
            <a:off x="4210050" y="2547620"/>
            <a:ext cx="1164590" cy="368300"/>
          </a:xfrm>
          <a:prstGeom prst="rect">
            <a:avLst/>
          </a:prstGeom>
          <a:noFill/>
        </p:spPr>
        <p:txBody>
          <a:bodyPr wrap="square" rtlCol="0">
            <a:spAutoFit/>
          </a:bodyPr>
          <a:p>
            <a:r>
              <a:rPr lang="en-US" sz="1800" b="1"/>
              <a:t>E♭</a:t>
            </a:r>
            <a:endParaRPr lang="en-US" sz="1800" b="1"/>
          </a:p>
        </p:txBody>
      </p:sp>
      <p:sp>
        <p:nvSpPr>
          <p:cNvPr id="11" name="Text Box 10"/>
          <p:cNvSpPr txBox="1"/>
          <p:nvPr/>
        </p:nvSpPr>
        <p:spPr>
          <a:xfrm>
            <a:off x="6821170" y="2547620"/>
            <a:ext cx="1125220" cy="368300"/>
          </a:xfrm>
          <a:prstGeom prst="rect">
            <a:avLst/>
          </a:prstGeom>
          <a:noFill/>
        </p:spPr>
        <p:txBody>
          <a:bodyPr wrap="square" rtlCol="0">
            <a:spAutoFit/>
          </a:bodyPr>
          <a:p>
            <a:r>
              <a:rPr lang="en-US" sz="1800" b="1"/>
              <a:t>E♭</a:t>
            </a:r>
            <a:endParaRPr lang="en-US" sz="1800" b="1"/>
          </a:p>
        </p:txBody>
      </p:sp>
      <p:sp>
        <p:nvSpPr>
          <p:cNvPr id="12" name="Text Box 11"/>
          <p:cNvSpPr txBox="1"/>
          <p:nvPr/>
        </p:nvSpPr>
        <p:spPr>
          <a:xfrm>
            <a:off x="4403090" y="4249420"/>
            <a:ext cx="1276350" cy="368300"/>
          </a:xfrm>
          <a:prstGeom prst="rect">
            <a:avLst/>
          </a:prstGeom>
          <a:noFill/>
        </p:spPr>
        <p:txBody>
          <a:bodyPr wrap="square" rtlCol="0" anchor="t">
            <a:spAutoFit/>
          </a:bodyPr>
          <a:p>
            <a:r>
              <a:rPr lang="en-US" sz="1800" b="1">
                <a:sym typeface="+mn-ea"/>
              </a:rPr>
              <a:t>G♯</a:t>
            </a:r>
            <a:r>
              <a:rPr lang="en-US" b="1">
                <a:sym typeface="+mn-ea"/>
              </a:rPr>
              <a:t> </a:t>
            </a:r>
            <a:endParaRPr lang="en-US"/>
          </a:p>
        </p:txBody>
      </p:sp>
      <p:sp>
        <p:nvSpPr>
          <p:cNvPr id="13" name="Text Box 12"/>
          <p:cNvSpPr txBox="1"/>
          <p:nvPr/>
        </p:nvSpPr>
        <p:spPr>
          <a:xfrm>
            <a:off x="6821170" y="4204970"/>
            <a:ext cx="784860" cy="368300"/>
          </a:xfrm>
          <a:prstGeom prst="rect">
            <a:avLst/>
          </a:prstGeom>
          <a:noFill/>
        </p:spPr>
        <p:txBody>
          <a:bodyPr wrap="square" rtlCol="0" anchor="t">
            <a:spAutoFit/>
          </a:bodyPr>
          <a:p>
            <a:r>
              <a:rPr lang="en-US" sz="1800" b="1">
                <a:sym typeface="+mn-ea"/>
              </a:rPr>
              <a:t>A♭</a:t>
            </a:r>
            <a:endParaRPr lang="en-US" sz="1800"/>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
                                        </p:tgtEl>
                                        <p:attrNameLst>
                                          <p:attrName>style.visibility</p:attrName>
                                        </p:attrNameLst>
                                      </p:cBhvr>
                                      <p:to>
                                        <p:strVal val="visible"/>
                                      </p:to>
                                    </p:set>
                                    <p:anim calcmode="lin" valueType="num">
                                      <p:cBhvr>
                                        <p:cTn id="7" dur="1000" fill="hold"/>
                                        <p:tgtEl>
                                          <p:spTgt spid="1"/>
                                        </p:tgtEl>
                                        <p:attrNameLst>
                                          <p:attrName>ppt_w</p:attrName>
                                        </p:attrNameLst>
                                      </p:cBhvr>
                                      <p:tavLst>
                                        <p:tav tm="0">
                                          <p:val>
                                            <p:strVal val="#ppt_w*0.70"/>
                                          </p:val>
                                        </p:tav>
                                        <p:tav tm="100000">
                                          <p:val>
                                            <p:strVal val="#ppt_w"/>
                                          </p:val>
                                        </p:tav>
                                      </p:tavLst>
                                    </p:anim>
                                    <p:anim calcmode="lin" valueType="num">
                                      <p:cBhvr>
                                        <p:cTn id="8" dur="1000" fill="hold"/>
                                        <p:tgtEl>
                                          <p:spTgt spid="1"/>
                                        </p:tgtEl>
                                        <p:attrNameLst>
                                          <p:attrName>ppt_h</p:attrName>
                                        </p:attrNameLst>
                                      </p:cBhvr>
                                      <p:tavLst>
                                        <p:tav tm="0">
                                          <p:val>
                                            <p:strVal val="#ppt_h"/>
                                          </p:val>
                                        </p:tav>
                                        <p:tav tm="100000">
                                          <p:val>
                                            <p:strVal val="#ppt_h"/>
                                          </p:val>
                                        </p:tav>
                                      </p:tavLst>
                                    </p:anim>
                                    <p:animEffect transition="in" filter="fade">
                                      <p:cBhvr>
                                        <p:cTn id="9" dur="1000"/>
                                        <p:tgtEl>
                                          <p:spTgt spid="1"/>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strips(downLeft)">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1000" fill="hold"/>
                                        <p:tgtEl>
                                          <p:spTgt spid="3"/>
                                        </p:tgtEl>
                                        <p:attrNameLst>
                                          <p:attrName>ppt_w</p:attrName>
                                        </p:attrNameLst>
                                      </p:cBhvr>
                                      <p:tavLst>
                                        <p:tav tm="0">
                                          <p:val>
                                            <p:strVal val="#ppt_w*0.70"/>
                                          </p:val>
                                        </p:tav>
                                        <p:tav tm="100000">
                                          <p:val>
                                            <p:strVal val="#ppt_w"/>
                                          </p:val>
                                        </p:tav>
                                      </p:tavLst>
                                    </p:anim>
                                    <p:anim calcmode="lin" valueType="num">
                                      <p:cBhvr>
                                        <p:cTn id="20" dur="1000" fill="hold"/>
                                        <p:tgtEl>
                                          <p:spTgt spid="3"/>
                                        </p:tgtEl>
                                        <p:attrNameLst>
                                          <p:attrName>ppt_h</p:attrName>
                                        </p:attrNameLst>
                                      </p:cBhvr>
                                      <p:tavLst>
                                        <p:tav tm="0">
                                          <p:val>
                                            <p:strVal val="#ppt_h"/>
                                          </p:val>
                                        </p:tav>
                                        <p:tav tm="100000">
                                          <p:val>
                                            <p:strVal val="#ppt_h"/>
                                          </p:val>
                                        </p:tav>
                                      </p:tavLst>
                                    </p:anim>
                                    <p:animEffect transition="in" filter="fade">
                                      <p:cBhvr>
                                        <p:cTn id="21" dur="10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12"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strips(downLeft)">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55"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1000" fill="hold"/>
                                        <p:tgtEl>
                                          <p:spTgt spid="4"/>
                                        </p:tgtEl>
                                        <p:attrNameLst>
                                          <p:attrName>ppt_w</p:attrName>
                                        </p:attrNameLst>
                                      </p:cBhvr>
                                      <p:tavLst>
                                        <p:tav tm="0">
                                          <p:val>
                                            <p:strVal val="#ppt_w*0.70"/>
                                          </p:val>
                                        </p:tav>
                                        <p:tav tm="100000">
                                          <p:val>
                                            <p:strVal val="#ppt_w"/>
                                          </p:val>
                                        </p:tav>
                                      </p:tavLst>
                                    </p:anim>
                                    <p:anim calcmode="lin" valueType="num">
                                      <p:cBhvr>
                                        <p:cTn id="32" dur="1000" fill="hold"/>
                                        <p:tgtEl>
                                          <p:spTgt spid="4"/>
                                        </p:tgtEl>
                                        <p:attrNameLst>
                                          <p:attrName>ppt_h</p:attrName>
                                        </p:attrNameLst>
                                      </p:cBhvr>
                                      <p:tavLst>
                                        <p:tav tm="0">
                                          <p:val>
                                            <p:strVal val="#ppt_h"/>
                                          </p:val>
                                        </p:tav>
                                        <p:tav tm="100000">
                                          <p:val>
                                            <p:strVal val="#ppt_h"/>
                                          </p:val>
                                        </p:tav>
                                      </p:tavLst>
                                    </p:anim>
                                    <p:animEffect transition="in" filter="fade">
                                      <p:cBhvr>
                                        <p:cTn id="33" dur="10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18" presetClass="entr" presetSubtype="12"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strips(downLeft)">
                                      <p:cBhvr>
                                        <p:cTn id="38" dur="500"/>
                                        <p:tgtEl>
                                          <p:spTgt spid="11"/>
                                        </p:tgtEl>
                                      </p:cBhvr>
                                    </p:animEffect>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p:cTn id="43" dur="1000" fill="hold"/>
                                        <p:tgtEl>
                                          <p:spTgt spid="5"/>
                                        </p:tgtEl>
                                        <p:attrNameLst>
                                          <p:attrName>ppt_w</p:attrName>
                                        </p:attrNameLst>
                                      </p:cBhvr>
                                      <p:tavLst>
                                        <p:tav tm="0">
                                          <p:val>
                                            <p:strVal val="#ppt_w*0.70"/>
                                          </p:val>
                                        </p:tav>
                                        <p:tav tm="100000">
                                          <p:val>
                                            <p:strVal val="#ppt_w"/>
                                          </p:val>
                                        </p:tav>
                                      </p:tavLst>
                                    </p:anim>
                                    <p:anim calcmode="lin" valueType="num">
                                      <p:cBhvr>
                                        <p:cTn id="44" dur="1000" fill="hold"/>
                                        <p:tgtEl>
                                          <p:spTgt spid="5"/>
                                        </p:tgtEl>
                                        <p:attrNameLst>
                                          <p:attrName>ppt_h</p:attrName>
                                        </p:attrNameLst>
                                      </p:cBhvr>
                                      <p:tavLst>
                                        <p:tav tm="0">
                                          <p:val>
                                            <p:strVal val="#ppt_h"/>
                                          </p:val>
                                        </p:tav>
                                        <p:tav tm="100000">
                                          <p:val>
                                            <p:strVal val="#ppt_h"/>
                                          </p:val>
                                        </p:tav>
                                      </p:tavLst>
                                    </p:anim>
                                    <p:animEffect transition="in" filter="fade">
                                      <p:cBhvr>
                                        <p:cTn id="45" dur="1000"/>
                                        <p:tgtEl>
                                          <p:spTgt spid="5"/>
                                        </p:tgtEl>
                                      </p:cBhvr>
                                    </p:animEffect>
                                  </p:childTnLst>
                                </p:cTn>
                              </p:par>
                            </p:childTnLst>
                          </p:cTn>
                        </p:par>
                      </p:childTnLst>
                    </p:cTn>
                  </p:par>
                  <p:par>
                    <p:cTn id="46" fill="hold">
                      <p:stCondLst>
                        <p:cond delay="indefinite"/>
                      </p:stCondLst>
                      <p:childTnLst>
                        <p:par>
                          <p:cTn id="47" fill="hold">
                            <p:stCondLst>
                              <p:cond delay="0"/>
                            </p:stCondLst>
                            <p:childTnLst>
                              <p:par>
                                <p:cTn id="48" presetID="18" presetClass="entr" presetSubtype="12" fill="hold" grpId="0" nodeType="click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strips(downLeft)">
                                      <p:cBhvr>
                                        <p:cTn id="50" dur="500"/>
                                        <p:tgtEl>
                                          <p:spTgt spid="9"/>
                                        </p:tgtEl>
                                      </p:cBhvr>
                                    </p:animEffect>
                                  </p:childTnLst>
                                </p:cTn>
                              </p:par>
                            </p:childTnLst>
                          </p:cTn>
                        </p:par>
                      </p:childTnLst>
                    </p:cTn>
                  </p:par>
                  <p:par>
                    <p:cTn id="51" fill="hold">
                      <p:stCondLst>
                        <p:cond delay="indefinite"/>
                      </p:stCondLst>
                      <p:childTnLst>
                        <p:par>
                          <p:cTn id="52" fill="hold">
                            <p:stCondLst>
                              <p:cond delay="0"/>
                            </p:stCondLst>
                            <p:childTnLst>
                              <p:par>
                                <p:cTn id="53" presetID="55" presetClass="entr" presetSubtype="0" fill="hold" nodeType="clickEffect">
                                  <p:stCondLst>
                                    <p:cond delay="0"/>
                                  </p:stCondLst>
                                  <p:childTnLst>
                                    <p:set>
                                      <p:cBhvr>
                                        <p:cTn id="54" dur="1" fill="hold">
                                          <p:stCondLst>
                                            <p:cond delay="0"/>
                                          </p:stCondLst>
                                        </p:cTn>
                                        <p:tgtEl>
                                          <p:spTgt spid="6"/>
                                        </p:tgtEl>
                                        <p:attrNameLst>
                                          <p:attrName>style.visibility</p:attrName>
                                        </p:attrNameLst>
                                      </p:cBhvr>
                                      <p:to>
                                        <p:strVal val="visible"/>
                                      </p:to>
                                    </p:set>
                                    <p:anim calcmode="lin" valueType="num">
                                      <p:cBhvr>
                                        <p:cTn id="55" dur="1000" fill="hold"/>
                                        <p:tgtEl>
                                          <p:spTgt spid="6"/>
                                        </p:tgtEl>
                                        <p:attrNameLst>
                                          <p:attrName>ppt_w</p:attrName>
                                        </p:attrNameLst>
                                      </p:cBhvr>
                                      <p:tavLst>
                                        <p:tav tm="0">
                                          <p:val>
                                            <p:strVal val="#ppt_w*0.70"/>
                                          </p:val>
                                        </p:tav>
                                        <p:tav tm="100000">
                                          <p:val>
                                            <p:strVal val="#ppt_w"/>
                                          </p:val>
                                        </p:tav>
                                      </p:tavLst>
                                    </p:anim>
                                    <p:anim calcmode="lin" valueType="num">
                                      <p:cBhvr>
                                        <p:cTn id="56" dur="1000" fill="hold"/>
                                        <p:tgtEl>
                                          <p:spTgt spid="6"/>
                                        </p:tgtEl>
                                        <p:attrNameLst>
                                          <p:attrName>ppt_h</p:attrName>
                                        </p:attrNameLst>
                                      </p:cBhvr>
                                      <p:tavLst>
                                        <p:tav tm="0">
                                          <p:val>
                                            <p:strVal val="#ppt_h"/>
                                          </p:val>
                                        </p:tav>
                                        <p:tav tm="100000">
                                          <p:val>
                                            <p:strVal val="#ppt_h"/>
                                          </p:val>
                                        </p:tav>
                                      </p:tavLst>
                                    </p:anim>
                                    <p:animEffect transition="in" filter="fade">
                                      <p:cBhvr>
                                        <p:cTn id="57" dur="10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18" presetClass="entr" presetSubtype="12"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strips(downLeft)">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55" presetClass="entr" presetSubtype="0" fill="hold" nodeType="clickEffect">
                                  <p:stCondLst>
                                    <p:cond delay="0"/>
                                  </p:stCondLst>
                                  <p:childTnLst>
                                    <p:set>
                                      <p:cBhvr>
                                        <p:cTn id="66" dur="1" fill="hold">
                                          <p:stCondLst>
                                            <p:cond delay="0"/>
                                          </p:stCondLst>
                                        </p:cTn>
                                        <p:tgtEl>
                                          <p:spTgt spid="7"/>
                                        </p:tgtEl>
                                        <p:attrNameLst>
                                          <p:attrName>style.visibility</p:attrName>
                                        </p:attrNameLst>
                                      </p:cBhvr>
                                      <p:to>
                                        <p:strVal val="visible"/>
                                      </p:to>
                                    </p:set>
                                    <p:anim calcmode="lin" valueType="num">
                                      <p:cBhvr>
                                        <p:cTn id="67" dur="1000" fill="hold"/>
                                        <p:tgtEl>
                                          <p:spTgt spid="7"/>
                                        </p:tgtEl>
                                        <p:attrNameLst>
                                          <p:attrName>ppt_w</p:attrName>
                                        </p:attrNameLst>
                                      </p:cBhvr>
                                      <p:tavLst>
                                        <p:tav tm="0">
                                          <p:val>
                                            <p:strVal val="#ppt_w*0.70"/>
                                          </p:val>
                                        </p:tav>
                                        <p:tav tm="100000">
                                          <p:val>
                                            <p:strVal val="#ppt_w"/>
                                          </p:val>
                                        </p:tav>
                                      </p:tavLst>
                                    </p:anim>
                                    <p:anim calcmode="lin" valueType="num">
                                      <p:cBhvr>
                                        <p:cTn id="68" dur="1000" fill="hold"/>
                                        <p:tgtEl>
                                          <p:spTgt spid="7"/>
                                        </p:tgtEl>
                                        <p:attrNameLst>
                                          <p:attrName>ppt_h</p:attrName>
                                        </p:attrNameLst>
                                      </p:cBhvr>
                                      <p:tavLst>
                                        <p:tav tm="0">
                                          <p:val>
                                            <p:strVal val="#ppt_h"/>
                                          </p:val>
                                        </p:tav>
                                        <p:tav tm="100000">
                                          <p:val>
                                            <p:strVal val="#ppt_h"/>
                                          </p:val>
                                        </p:tav>
                                      </p:tavLst>
                                    </p:anim>
                                    <p:animEffect transition="in" filter="fade">
                                      <p:cBhvr>
                                        <p:cTn id="69" dur="1000"/>
                                        <p:tgtEl>
                                          <p:spTgt spid="7"/>
                                        </p:tgtEl>
                                      </p:cBhvr>
                                    </p:animEffect>
                                  </p:childTnLst>
                                </p:cTn>
                              </p:par>
                            </p:childTnLst>
                          </p:cTn>
                        </p:par>
                      </p:childTnLst>
                    </p:cTn>
                  </p:par>
                  <p:par>
                    <p:cTn id="70" fill="hold">
                      <p:stCondLst>
                        <p:cond delay="indefinite"/>
                      </p:stCondLst>
                      <p:childTnLst>
                        <p:par>
                          <p:cTn id="71" fill="hold">
                            <p:stCondLst>
                              <p:cond delay="0"/>
                            </p:stCondLst>
                            <p:childTnLst>
                              <p:par>
                                <p:cTn id="72" presetID="18" presetClass="entr" presetSubtype="12" fill="hold" grpId="0" nodeType="clickEffect">
                                  <p:stCondLst>
                                    <p:cond delay="0"/>
                                  </p:stCondLst>
                                  <p:childTnLst>
                                    <p:set>
                                      <p:cBhvr>
                                        <p:cTn id="73" dur="1" fill="hold">
                                          <p:stCondLst>
                                            <p:cond delay="0"/>
                                          </p:stCondLst>
                                        </p:cTn>
                                        <p:tgtEl>
                                          <p:spTgt spid="13"/>
                                        </p:tgtEl>
                                        <p:attrNameLst>
                                          <p:attrName>style.visibility</p:attrName>
                                        </p:attrNameLst>
                                      </p:cBhvr>
                                      <p:to>
                                        <p:strVal val="visible"/>
                                      </p:to>
                                    </p:set>
                                    <p:animEffect transition="in" filter="strips(downLeft)">
                                      <p:cBhvr>
                                        <p:cTn id="7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10" grpId="0"/>
      <p:bldP spid="10" grpId="1"/>
      <p:bldP spid="11" grpId="0"/>
      <p:bldP spid="11" grpId="1"/>
      <p:bldP spid="9" grpId="0"/>
      <p:bldP spid="9" grpId="1"/>
      <p:bldP spid="12" grpId="0"/>
      <p:bldP spid="12" grpId="1"/>
      <p:bldP spid="13" grpId="0"/>
      <p:bldP spid="13"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279" name="Shape 279"/>
        <p:cNvGrpSpPr/>
        <p:nvPr/>
      </p:nvGrpSpPr>
      <p:grpSpPr>
        <a:xfrm>
          <a:off x="0" y="0"/>
          <a:ext cx="0" cy="0"/>
          <a:chOff x="0" y="0"/>
          <a:chExt cx="0" cy="0"/>
        </a:xfrm>
      </p:grpSpPr>
      <p:sp>
        <p:nvSpPr>
          <p:cNvPr id="2" name="Text Box 1"/>
          <p:cNvSpPr txBox="1"/>
          <p:nvPr/>
        </p:nvSpPr>
        <p:spPr>
          <a:xfrm>
            <a:off x="3218180" y="1017905"/>
            <a:ext cx="258826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Notes with accidentals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pic>
        <p:nvPicPr>
          <p:cNvPr id="1" name="Picture 0" descr="/home/conserv/Documents/acc4.pngacc4"/>
          <p:cNvPicPr>
            <a:picLocks noChangeAspect="1"/>
          </p:cNvPicPr>
          <p:nvPr/>
        </p:nvPicPr>
        <p:blipFill>
          <a:blip r:embed="rId1"/>
          <a:srcRect/>
          <a:stretch>
            <a:fillRect/>
          </a:stretch>
        </p:blipFill>
        <p:spPr>
          <a:xfrm>
            <a:off x="879475" y="1449070"/>
            <a:ext cx="1983740" cy="1291590"/>
          </a:xfrm>
          <a:prstGeom prst="rect">
            <a:avLst/>
          </a:prstGeom>
        </p:spPr>
      </p:pic>
      <p:pic>
        <p:nvPicPr>
          <p:cNvPr id="3" name="Picture 2" descr="/home/conserv/Documents/acc10.pngacc10"/>
          <p:cNvPicPr>
            <a:picLocks noChangeAspect="1"/>
          </p:cNvPicPr>
          <p:nvPr/>
        </p:nvPicPr>
        <p:blipFill>
          <a:blip r:embed="rId2"/>
          <a:srcRect/>
          <a:stretch>
            <a:fillRect/>
          </a:stretch>
        </p:blipFill>
        <p:spPr>
          <a:xfrm>
            <a:off x="3492500" y="1529080"/>
            <a:ext cx="2040255" cy="1293495"/>
          </a:xfrm>
          <a:prstGeom prst="rect">
            <a:avLst/>
          </a:prstGeom>
        </p:spPr>
      </p:pic>
      <p:pic>
        <p:nvPicPr>
          <p:cNvPr id="4" name="Picture 3" descr="/home/conserv/Documents/acc5.pngacc5"/>
          <p:cNvPicPr>
            <a:picLocks noChangeAspect="1"/>
          </p:cNvPicPr>
          <p:nvPr/>
        </p:nvPicPr>
        <p:blipFill>
          <a:blip r:embed="rId3"/>
          <a:srcRect/>
          <a:stretch>
            <a:fillRect/>
          </a:stretch>
        </p:blipFill>
        <p:spPr>
          <a:xfrm>
            <a:off x="5946140" y="1526540"/>
            <a:ext cx="2000250" cy="1197610"/>
          </a:xfrm>
          <a:prstGeom prst="rect">
            <a:avLst/>
          </a:prstGeom>
        </p:spPr>
      </p:pic>
      <p:pic>
        <p:nvPicPr>
          <p:cNvPr id="5" name="Picture 4" descr="/home/conserv/Documents/acc11.pngacc11"/>
          <p:cNvPicPr>
            <a:picLocks noChangeAspect="1"/>
          </p:cNvPicPr>
          <p:nvPr/>
        </p:nvPicPr>
        <p:blipFill>
          <a:blip r:embed="rId4"/>
          <a:srcRect/>
          <a:stretch>
            <a:fillRect/>
          </a:stretch>
        </p:blipFill>
        <p:spPr>
          <a:xfrm>
            <a:off x="917258" y="3246438"/>
            <a:ext cx="2092325" cy="1249045"/>
          </a:xfrm>
          <a:prstGeom prst="rect">
            <a:avLst/>
          </a:prstGeom>
        </p:spPr>
      </p:pic>
      <p:pic>
        <p:nvPicPr>
          <p:cNvPr id="6" name="Picture 5" descr="/home/conserv/Documents/acc6.pngacc6"/>
          <p:cNvPicPr>
            <a:picLocks noChangeAspect="1"/>
          </p:cNvPicPr>
          <p:nvPr/>
        </p:nvPicPr>
        <p:blipFill>
          <a:blip r:embed="rId5"/>
          <a:srcRect/>
          <a:stretch>
            <a:fillRect/>
          </a:stretch>
        </p:blipFill>
        <p:spPr>
          <a:xfrm>
            <a:off x="3570605" y="3232150"/>
            <a:ext cx="1964690" cy="1166495"/>
          </a:xfrm>
          <a:prstGeom prst="rect">
            <a:avLst/>
          </a:prstGeom>
        </p:spPr>
      </p:pic>
      <p:pic>
        <p:nvPicPr>
          <p:cNvPr id="7" name="Picture 6" descr="/home/conserv/Documents/acc12.pngacc12"/>
          <p:cNvPicPr>
            <a:picLocks noChangeAspect="1"/>
          </p:cNvPicPr>
          <p:nvPr/>
        </p:nvPicPr>
        <p:blipFill>
          <a:blip r:embed="rId6"/>
          <a:srcRect/>
          <a:stretch>
            <a:fillRect/>
          </a:stretch>
        </p:blipFill>
        <p:spPr>
          <a:xfrm>
            <a:off x="5966143" y="3254693"/>
            <a:ext cx="2119630" cy="1205230"/>
          </a:xfrm>
          <a:prstGeom prst="rect">
            <a:avLst/>
          </a:prstGeom>
        </p:spPr>
      </p:pic>
      <p:sp>
        <p:nvSpPr>
          <p:cNvPr id="8" name="Text Box 7"/>
          <p:cNvSpPr txBox="1"/>
          <p:nvPr/>
        </p:nvSpPr>
        <p:spPr>
          <a:xfrm>
            <a:off x="1788795" y="2439035"/>
            <a:ext cx="582295" cy="368300"/>
          </a:xfrm>
          <a:prstGeom prst="rect">
            <a:avLst/>
          </a:prstGeom>
          <a:noFill/>
        </p:spPr>
        <p:txBody>
          <a:bodyPr wrap="square" rtlCol="0">
            <a:spAutoFit/>
          </a:bodyPr>
          <a:p>
            <a:r>
              <a:rPr lang="en-US" sz="1800" b="1"/>
              <a:t>D</a:t>
            </a:r>
            <a:r>
              <a:rPr lang="en-US" sz="1800" b="1">
                <a:sym typeface="+mn-ea"/>
              </a:rPr>
              <a:t>♭</a:t>
            </a:r>
            <a:endParaRPr lang="en-US" sz="1800" b="1"/>
          </a:p>
        </p:txBody>
      </p:sp>
      <p:sp>
        <p:nvSpPr>
          <p:cNvPr id="9" name="Text Box 8"/>
          <p:cNvSpPr txBox="1"/>
          <p:nvPr/>
        </p:nvSpPr>
        <p:spPr>
          <a:xfrm>
            <a:off x="1628140" y="4140200"/>
            <a:ext cx="742950" cy="368300"/>
          </a:xfrm>
          <a:prstGeom prst="rect">
            <a:avLst/>
          </a:prstGeom>
          <a:noFill/>
        </p:spPr>
        <p:txBody>
          <a:bodyPr wrap="square" rtlCol="0">
            <a:spAutoFit/>
          </a:bodyPr>
          <a:p>
            <a:r>
              <a:rPr lang="en-US" sz="1800" b="1"/>
              <a:t>F</a:t>
            </a:r>
            <a:r>
              <a:rPr lang="en-US" sz="1800" b="1">
                <a:sym typeface="+mn-ea"/>
              </a:rPr>
              <a:t>♯</a:t>
            </a:r>
            <a:endParaRPr lang="en-US" sz="1800" b="1"/>
          </a:p>
        </p:txBody>
      </p:sp>
      <p:sp>
        <p:nvSpPr>
          <p:cNvPr id="11" name="Text Box 10"/>
          <p:cNvSpPr txBox="1"/>
          <p:nvPr/>
        </p:nvSpPr>
        <p:spPr>
          <a:xfrm>
            <a:off x="4394200" y="2388235"/>
            <a:ext cx="918210" cy="368300"/>
          </a:xfrm>
          <a:prstGeom prst="rect">
            <a:avLst/>
          </a:prstGeom>
          <a:noFill/>
        </p:spPr>
        <p:txBody>
          <a:bodyPr wrap="square" rtlCol="0">
            <a:spAutoFit/>
          </a:bodyPr>
          <a:p>
            <a:r>
              <a:rPr lang="en-US" sz="1800" b="1"/>
              <a:t>C</a:t>
            </a:r>
            <a:r>
              <a:rPr lang="en-US" sz="1800" b="1">
                <a:sym typeface="+mn-ea"/>
              </a:rPr>
              <a:t>♯</a:t>
            </a:r>
            <a:endParaRPr lang="en-US" sz="1800" b="1"/>
          </a:p>
        </p:txBody>
      </p:sp>
      <p:sp>
        <p:nvSpPr>
          <p:cNvPr id="12" name="Text Box 11"/>
          <p:cNvSpPr txBox="1"/>
          <p:nvPr/>
        </p:nvSpPr>
        <p:spPr>
          <a:xfrm>
            <a:off x="6885305" y="2439035"/>
            <a:ext cx="814705" cy="368300"/>
          </a:xfrm>
          <a:prstGeom prst="rect">
            <a:avLst/>
          </a:prstGeom>
          <a:noFill/>
        </p:spPr>
        <p:txBody>
          <a:bodyPr wrap="square" rtlCol="0">
            <a:spAutoFit/>
          </a:bodyPr>
          <a:p>
            <a:r>
              <a:rPr lang="en-US" sz="1800" b="1"/>
              <a:t>B♭</a:t>
            </a:r>
            <a:endParaRPr lang="en-US" sz="1800" b="1"/>
          </a:p>
        </p:txBody>
      </p:sp>
      <p:sp>
        <p:nvSpPr>
          <p:cNvPr id="13" name="Text Box 12"/>
          <p:cNvSpPr txBox="1"/>
          <p:nvPr/>
        </p:nvSpPr>
        <p:spPr>
          <a:xfrm>
            <a:off x="4504690" y="4117340"/>
            <a:ext cx="909955" cy="368300"/>
          </a:xfrm>
          <a:prstGeom prst="rect">
            <a:avLst/>
          </a:prstGeom>
          <a:noFill/>
        </p:spPr>
        <p:txBody>
          <a:bodyPr wrap="square" rtlCol="0">
            <a:spAutoFit/>
          </a:bodyPr>
          <a:p>
            <a:r>
              <a:rPr lang="en-US" sz="1800" b="1"/>
              <a:t>C♯</a:t>
            </a:r>
            <a:endParaRPr lang="en-US" sz="1800" b="1"/>
          </a:p>
        </p:txBody>
      </p:sp>
      <p:sp>
        <p:nvSpPr>
          <p:cNvPr id="14" name="Text Box 13"/>
          <p:cNvSpPr txBox="1"/>
          <p:nvPr/>
        </p:nvSpPr>
        <p:spPr>
          <a:xfrm>
            <a:off x="6858635" y="4140200"/>
            <a:ext cx="1071245" cy="368300"/>
          </a:xfrm>
          <a:prstGeom prst="rect">
            <a:avLst/>
          </a:prstGeom>
          <a:noFill/>
        </p:spPr>
        <p:txBody>
          <a:bodyPr wrap="square" rtlCol="0">
            <a:spAutoFit/>
          </a:bodyPr>
          <a:p>
            <a:r>
              <a:rPr lang="en-US" sz="1800" b="1"/>
              <a:t>B</a:t>
            </a:r>
            <a:r>
              <a:rPr lang="en-US" sz="1800" b="1">
                <a:sym typeface="+mn-ea"/>
              </a:rPr>
              <a:t>♭</a:t>
            </a:r>
            <a:endParaRPr lang="en-US" sz="1800" b="1"/>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
                                        </p:tgtEl>
                                        <p:attrNameLst>
                                          <p:attrName>style.visibility</p:attrName>
                                        </p:attrNameLst>
                                      </p:cBhvr>
                                      <p:to>
                                        <p:strVal val="visible"/>
                                      </p:to>
                                    </p:set>
                                    <p:anim calcmode="lin" valueType="num">
                                      <p:cBhvr>
                                        <p:cTn id="7" dur="1000" fill="hold"/>
                                        <p:tgtEl>
                                          <p:spTgt spid="1"/>
                                        </p:tgtEl>
                                        <p:attrNameLst>
                                          <p:attrName>ppt_w</p:attrName>
                                        </p:attrNameLst>
                                      </p:cBhvr>
                                      <p:tavLst>
                                        <p:tav tm="0">
                                          <p:val>
                                            <p:strVal val="#ppt_w*0.70"/>
                                          </p:val>
                                        </p:tav>
                                        <p:tav tm="100000">
                                          <p:val>
                                            <p:strVal val="#ppt_w"/>
                                          </p:val>
                                        </p:tav>
                                      </p:tavLst>
                                    </p:anim>
                                    <p:anim calcmode="lin" valueType="num">
                                      <p:cBhvr>
                                        <p:cTn id="8" dur="1000" fill="hold"/>
                                        <p:tgtEl>
                                          <p:spTgt spid="1"/>
                                        </p:tgtEl>
                                        <p:attrNameLst>
                                          <p:attrName>ppt_h</p:attrName>
                                        </p:attrNameLst>
                                      </p:cBhvr>
                                      <p:tavLst>
                                        <p:tav tm="0">
                                          <p:val>
                                            <p:strVal val="#ppt_h"/>
                                          </p:val>
                                        </p:tav>
                                        <p:tav tm="100000">
                                          <p:val>
                                            <p:strVal val="#ppt_h"/>
                                          </p:val>
                                        </p:tav>
                                      </p:tavLst>
                                    </p:anim>
                                    <p:animEffect transition="in" filter="fade">
                                      <p:cBhvr>
                                        <p:cTn id="9" dur="1000"/>
                                        <p:tgtEl>
                                          <p:spTgt spid="1"/>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strips(downLeft)">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1000" fill="hold"/>
                                        <p:tgtEl>
                                          <p:spTgt spid="3"/>
                                        </p:tgtEl>
                                        <p:attrNameLst>
                                          <p:attrName>ppt_w</p:attrName>
                                        </p:attrNameLst>
                                      </p:cBhvr>
                                      <p:tavLst>
                                        <p:tav tm="0">
                                          <p:val>
                                            <p:strVal val="#ppt_w*0.70"/>
                                          </p:val>
                                        </p:tav>
                                        <p:tav tm="100000">
                                          <p:val>
                                            <p:strVal val="#ppt_w"/>
                                          </p:val>
                                        </p:tav>
                                      </p:tavLst>
                                    </p:anim>
                                    <p:anim calcmode="lin" valueType="num">
                                      <p:cBhvr>
                                        <p:cTn id="20" dur="1000" fill="hold"/>
                                        <p:tgtEl>
                                          <p:spTgt spid="3"/>
                                        </p:tgtEl>
                                        <p:attrNameLst>
                                          <p:attrName>ppt_h</p:attrName>
                                        </p:attrNameLst>
                                      </p:cBhvr>
                                      <p:tavLst>
                                        <p:tav tm="0">
                                          <p:val>
                                            <p:strVal val="#ppt_h"/>
                                          </p:val>
                                        </p:tav>
                                        <p:tav tm="100000">
                                          <p:val>
                                            <p:strVal val="#ppt_h"/>
                                          </p:val>
                                        </p:tav>
                                      </p:tavLst>
                                    </p:anim>
                                    <p:animEffect transition="in" filter="fade">
                                      <p:cBhvr>
                                        <p:cTn id="21" dur="10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12"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strips(downLeft)">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55"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1000" fill="hold"/>
                                        <p:tgtEl>
                                          <p:spTgt spid="4"/>
                                        </p:tgtEl>
                                        <p:attrNameLst>
                                          <p:attrName>ppt_w</p:attrName>
                                        </p:attrNameLst>
                                      </p:cBhvr>
                                      <p:tavLst>
                                        <p:tav tm="0">
                                          <p:val>
                                            <p:strVal val="#ppt_w*0.70"/>
                                          </p:val>
                                        </p:tav>
                                        <p:tav tm="100000">
                                          <p:val>
                                            <p:strVal val="#ppt_w"/>
                                          </p:val>
                                        </p:tav>
                                      </p:tavLst>
                                    </p:anim>
                                    <p:anim calcmode="lin" valueType="num">
                                      <p:cBhvr>
                                        <p:cTn id="32" dur="1000" fill="hold"/>
                                        <p:tgtEl>
                                          <p:spTgt spid="4"/>
                                        </p:tgtEl>
                                        <p:attrNameLst>
                                          <p:attrName>ppt_h</p:attrName>
                                        </p:attrNameLst>
                                      </p:cBhvr>
                                      <p:tavLst>
                                        <p:tav tm="0">
                                          <p:val>
                                            <p:strVal val="#ppt_h"/>
                                          </p:val>
                                        </p:tav>
                                        <p:tav tm="100000">
                                          <p:val>
                                            <p:strVal val="#ppt_h"/>
                                          </p:val>
                                        </p:tav>
                                      </p:tavLst>
                                    </p:anim>
                                    <p:animEffect transition="in" filter="fade">
                                      <p:cBhvr>
                                        <p:cTn id="33" dur="10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18" presetClass="entr" presetSubtype="12"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strips(downLeft)">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p:cTn id="43" dur="1000" fill="hold"/>
                                        <p:tgtEl>
                                          <p:spTgt spid="5"/>
                                        </p:tgtEl>
                                        <p:attrNameLst>
                                          <p:attrName>ppt_w</p:attrName>
                                        </p:attrNameLst>
                                      </p:cBhvr>
                                      <p:tavLst>
                                        <p:tav tm="0">
                                          <p:val>
                                            <p:strVal val="#ppt_w*0.70"/>
                                          </p:val>
                                        </p:tav>
                                        <p:tav tm="100000">
                                          <p:val>
                                            <p:strVal val="#ppt_w"/>
                                          </p:val>
                                        </p:tav>
                                      </p:tavLst>
                                    </p:anim>
                                    <p:anim calcmode="lin" valueType="num">
                                      <p:cBhvr>
                                        <p:cTn id="44" dur="1000" fill="hold"/>
                                        <p:tgtEl>
                                          <p:spTgt spid="5"/>
                                        </p:tgtEl>
                                        <p:attrNameLst>
                                          <p:attrName>ppt_h</p:attrName>
                                        </p:attrNameLst>
                                      </p:cBhvr>
                                      <p:tavLst>
                                        <p:tav tm="0">
                                          <p:val>
                                            <p:strVal val="#ppt_h"/>
                                          </p:val>
                                        </p:tav>
                                        <p:tav tm="100000">
                                          <p:val>
                                            <p:strVal val="#ppt_h"/>
                                          </p:val>
                                        </p:tav>
                                      </p:tavLst>
                                    </p:anim>
                                    <p:animEffect transition="in" filter="fade">
                                      <p:cBhvr>
                                        <p:cTn id="45" dur="1000"/>
                                        <p:tgtEl>
                                          <p:spTgt spid="5"/>
                                        </p:tgtEl>
                                      </p:cBhvr>
                                    </p:animEffect>
                                  </p:childTnLst>
                                </p:cTn>
                              </p:par>
                            </p:childTnLst>
                          </p:cTn>
                        </p:par>
                      </p:childTnLst>
                    </p:cTn>
                  </p:par>
                  <p:par>
                    <p:cTn id="46" fill="hold">
                      <p:stCondLst>
                        <p:cond delay="indefinite"/>
                      </p:stCondLst>
                      <p:childTnLst>
                        <p:par>
                          <p:cTn id="47" fill="hold">
                            <p:stCondLst>
                              <p:cond delay="0"/>
                            </p:stCondLst>
                            <p:childTnLst>
                              <p:par>
                                <p:cTn id="48" presetID="18" presetClass="entr" presetSubtype="12" fill="hold" grpId="0" nodeType="click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strips(downLeft)">
                                      <p:cBhvr>
                                        <p:cTn id="50" dur="500"/>
                                        <p:tgtEl>
                                          <p:spTgt spid="9"/>
                                        </p:tgtEl>
                                      </p:cBhvr>
                                    </p:animEffect>
                                  </p:childTnLst>
                                </p:cTn>
                              </p:par>
                            </p:childTnLst>
                          </p:cTn>
                        </p:par>
                      </p:childTnLst>
                    </p:cTn>
                  </p:par>
                  <p:par>
                    <p:cTn id="51" fill="hold">
                      <p:stCondLst>
                        <p:cond delay="indefinite"/>
                      </p:stCondLst>
                      <p:childTnLst>
                        <p:par>
                          <p:cTn id="52" fill="hold">
                            <p:stCondLst>
                              <p:cond delay="0"/>
                            </p:stCondLst>
                            <p:childTnLst>
                              <p:par>
                                <p:cTn id="53" presetID="55" presetClass="entr" presetSubtype="0" fill="hold" nodeType="clickEffect">
                                  <p:stCondLst>
                                    <p:cond delay="0"/>
                                  </p:stCondLst>
                                  <p:childTnLst>
                                    <p:set>
                                      <p:cBhvr>
                                        <p:cTn id="54" dur="1" fill="hold">
                                          <p:stCondLst>
                                            <p:cond delay="0"/>
                                          </p:stCondLst>
                                        </p:cTn>
                                        <p:tgtEl>
                                          <p:spTgt spid="6"/>
                                        </p:tgtEl>
                                        <p:attrNameLst>
                                          <p:attrName>style.visibility</p:attrName>
                                        </p:attrNameLst>
                                      </p:cBhvr>
                                      <p:to>
                                        <p:strVal val="visible"/>
                                      </p:to>
                                    </p:set>
                                    <p:anim calcmode="lin" valueType="num">
                                      <p:cBhvr>
                                        <p:cTn id="55" dur="1000" fill="hold"/>
                                        <p:tgtEl>
                                          <p:spTgt spid="6"/>
                                        </p:tgtEl>
                                        <p:attrNameLst>
                                          <p:attrName>ppt_w</p:attrName>
                                        </p:attrNameLst>
                                      </p:cBhvr>
                                      <p:tavLst>
                                        <p:tav tm="0">
                                          <p:val>
                                            <p:strVal val="#ppt_w*0.70"/>
                                          </p:val>
                                        </p:tav>
                                        <p:tav tm="100000">
                                          <p:val>
                                            <p:strVal val="#ppt_w"/>
                                          </p:val>
                                        </p:tav>
                                      </p:tavLst>
                                    </p:anim>
                                    <p:anim calcmode="lin" valueType="num">
                                      <p:cBhvr>
                                        <p:cTn id="56" dur="1000" fill="hold"/>
                                        <p:tgtEl>
                                          <p:spTgt spid="6"/>
                                        </p:tgtEl>
                                        <p:attrNameLst>
                                          <p:attrName>ppt_h</p:attrName>
                                        </p:attrNameLst>
                                      </p:cBhvr>
                                      <p:tavLst>
                                        <p:tav tm="0">
                                          <p:val>
                                            <p:strVal val="#ppt_h"/>
                                          </p:val>
                                        </p:tav>
                                        <p:tav tm="100000">
                                          <p:val>
                                            <p:strVal val="#ppt_h"/>
                                          </p:val>
                                        </p:tav>
                                      </p:tavLst>
                                    </p:anim>
                                    <p:animEffect transition="in" filter="fade">
                                      <p:cBhvr>
                                        <p:cTn id="57" dur="10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18" presetClass="entr" presetSubtype="12"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strips(downLeft)">
                                      <p:cBhvr>
                                        <p:cTn id="62" dur="5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55" presetClass="entr" presetSubtype="0" fill="hold" nodeType="clickEffect">
                                  <p:stCondLst>
                                    <p:cond delay="0"/>
                                  </p:stCondLst>
                                  <p:childTnLst>
                                    <p:set>
                                      <p:cBhvr>
                                        <p:cTn id="66" dur="1" fill="hold">
                                          <p:stCondLst>
                                            <p:cond delay="0"/>
                                          </p:stCondLst>
                                        </p:cTn>
                                        <p:tgtEl>
                                          <p:spTgt spid="7"/>
                                        </p:tgtEl>
                                        <p:attrNameLst>
                                          <p:attrName>style.visibility</p:attrName>
                                        </p:attrNameLst>
                                      </p:cBhvr>
                                      <p:to>
                                        <p:strVal val="visible"/>
                                      </p:to>
                                    </p:set>
                                    <p:anim calcmode="lin" valueType="num">
                                      <p:cBhvr>
                                        <p:cTn id="67" dur="1000" fill="hold"/>
                                        <p:tgtEl>
                                          <p:spTgt spid="7"/>
                                        </p:tgtEl>
                                        <p:attrNameLst>
                                          <p:attrName>ppt_w</p:attrName>
                                        </p:attrNameLst>
                                      </p:cBhvr>
                                      <p:tavLst>
                                        <p:tav tm="0">
                                          <p:val>
                                            <p:strVal val="#ppt_w*0.70"/>
                                          </p:val>
                                        </p:tav>
                                        <p:tav tm="100000">
                                          <p:val>
                                            <p:strVal val="#ppt_w"/>
                                          </p:val>
                                        </p:tav>
                                      </p:tavLst>
                                    </p:anim>
                                    <p:anim calcmode="lin" valueType="num">
                                      <p:cBhvr>
                                        <p:cTn id="68" dur="1000" fill="hold"/>
                                        <p:tgtEl>
                                          <p:spTgt spid="7"/>
                                        </p:tgtEl>
                                        <p:attrNameLst>
                                          <p:attrName>ppt_h</p:attrName>
                                        </p:attrNameLst>
                                      </p:cBhvr>
                                      <p:tavLst>
                                        <p:tav tm="0">
                                          <p:val>
                                            <p:strVal val="#ppt_h"/>
                                          </p:val>
                                        </p:tav>
                                        <p:tav tm="100000">
                                          <p:val>
                                            <p:strVal val="#ppt_h"/>
                                          </p:val>
                                        </p:tav>
                                      </p:tavLst>
                                    </p:anim>
                                    <p:animEffect transition="in" filter="fade">
                                      <p:cBhvr>
                                        <p:cTn id="69" dur="1000"/>
                                        <p:tgtEl>
                                          <p:spTgt spid="7"/>
                                        </p:tgtEl>
                                      </p:cBhvr>
                                    </p:animEffect>
                                  </p:childTnLst>
                                </p:cTn>
                              </p:par>
                            </p:childTnLst>
                          </p:cTn>
                        </p:par>
                      </p:childTnLst>
                    </p:cTn>
                  </p:par>
                  <p:par>
                    <p:cTn id="70" fill="hold">
                      <p:stCondLst>
                        <p:cond delay="indefinite"/>
                      </p:stCondLst>
                      <p:childTnLst>
                        <p:par>
                          <p:cTn id="71" fill="hold">
                            <p:stCondLst>
                              <p:cond delay="0"/>
                            </p:stCondLst>
                            <p:childTnLst>
                              <p:par>
                                <p:cTn id="72" presetID="18" presetClass="entr" presetSubtype="12"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Effect transition="in" filter="strips(downLeft)">
                                      <p:cBhvr>
                                        <p:cTn id="7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11" grpId="0"/>
      <p:bldP spid="11" grpId="1"/>
      <p:bldP spid="12" grpId="0"/>
      <p:bldP spid="12" grpId="1"/>
      <p:bldP spid="9" grpId="0"/>
      <p:bldP spid="9" grpId="1"/>
      <p:bldP spid="13" grpId="0"/>
      <p:bldP spid="13" grpId="1"/>
      <p:bldP spid="14" grpId="0"/>
      <p:bldP spid="14"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34" name="Shape 134"/>
        <p:cNvGrpSpPr/>
        <p:nvPr/>
      </p:nvGrpSpPr>
      <p:grpSpPr>
        <a:xfrm>
          <a:off x="0" y="0"/>
          <a:ext cx="0" cy="0"/>
          <a:chOff x="0" y="0"/>
          <a:chExt cx="0" cy="0"/>
        </a:xfrm>
      </p:grpSpPr>
      <p:sp>
        <p:nvSpPr>
          <p:cNvPr id="2" name="Text Box 1"/>
          <p:cNvSpPr txBox="1"/>
          <p:nvPr/>
        </p:nvSpPr>
        <p:spPr>
          <a:xfrm>
            <a:off x="3643630" y="763905"/>
            <a:ext cx="190373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Accidentals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3" name="Google Shape;145;p23"/>
          <p:cNvSpPr/>
          <p:nvPr/>
        </p:nvSpPr>
        <p:spPr>
          <a:xfrm>
            <a:off x="763905" y="2410460"/>
            <a:ext cx="7797165" cy="591820"/>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An accidental changes all the </a:t>
            </a:r>
            <a:r>
              <a:rPr lang="en-US" altLang="tr-TR" b="1" i="0" u="none" strike="noStrike" cap="none">
                <a:solidFill>
                  <a:srgbClr val="7F7F7F"/>
                </a:solidFill>
                <a:latin typeface="Georgia" panose="02040502050405020303"/>
                <a:ea typeface="Georgia" panose="02040502050405020303"/>
                <a:cs typeface="Georgia" panose="02040502050405020303"/>
                <a:sym typeface="Georgia" panose="02040502050405020303"/>
              </a:rPr>
              <a:t>notes of the same pitch in a bar</a:t>
            </a: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 An accidental can only change the pitch of the </a:t>
            </a:r>
            <a:r>
              <a:rPr lang="en-US" altLang="tr-TR" b="1" i="0" u="none" strike="noStrike" cap="none">
                <a:solidFill>
                  <a:srgbClr val="7F7F7F"/>
                </a:solidFill>
                <a:latin typeface="Georgia" panose="02040502050405020303"/>
                <a:ea typeface="Georgia" panose="02040502050405020303"/>
                <a:cs typeface="Georgia" panose="02040502050405020303"/>
                <a:sym typeface="Georgia" panose="02040502050405020303"/>
              </a:rPr>
              <a:t>notes that come after it, not before it</a:t>
            </a: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 Both Fs above are played as F#</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7" name="Google Shape;145;p23"/>
          <p:cNvSpPr/>
          <p:nvPr/>
        </p:nvSpPr>
        <p:spPr>
          <a:xfrm>
            <a:off x="1421130" y="4260850"/>
            <a:ext cx="6306820" cy="695325"/>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Unlike the first example, only the last F is affected by the sharp.</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pic>
        <p:nvPicPr>
          <p:cNvPr id="5" name="Picture 4" descr="/home/conserv/Pictures/Screenshots/Screenshot from 2022-08-23 06-56-05.pngScreenshot from 2022-08-23 06-56-05"/>
          <p:cNvPicPr>
            <a:picLocks noChangeAspect="1"/>
          </p:cNvPicPr>
          <p:nvPr/>
        </p:nvPicPr>
        <p:blipFill>
          <a:blip r:embed="rId1"/>
          <a:srcRect/>
          <a:stretch>
            <a:fillRect/>
          </a:stretch>
        </p:blipFill>
        <p:spPr>
          <a:xfrm>
            <a:off x="1602740" y="2970848"/>
            <a:ext cx="5997575" cy="1282065"/>
          </a:xfrm>
          <a:prstGeom prst="rect">
            <a:avLst/>
          </a:prstGeom>
        </p:spPr>
      </p:pic>
      <p:pic>
        <p:nvPicPr>
          <p:cNvPr id="1" name="Picture 0" descr="/home/conserv/Pictures/Screenshots/Screenshot from 2022-08-23 06-56-59.pngScreenshot from 2022-08-23 06-56-59"/>
          <p:cNvPicPr>
            <a:picLocks noChangeAspect="1"/>
          </p:cNvPicPr>
          <p:nvPr/>
        </p:nvPicPr>
        <p:blipFill>
          <a:blip r:embed="rId2"/>
          <a:srcRect/>
          <a:stretch>
            <a:fillRect/>
          </a:stretch>
        </p:blipFill>
        <p:spPr>
          <a:xfrm>
            <a:off x="1602105" y="1070610"/>
            <a:ext cx="5939790" cy="1270000"/>
          </a:xfrm>
          <a:prstGeom prst="rect">
            <a:avLst/>
          </a:prstGeom>
        </p:spPr>
      </p:pic>
      <p:sp>
        <p:nvSpPr>
          <p:cNvPr id="8" name="Rounded Rectangle 7"/>
          <p:cNvSpPr/>
          <p:nvPr/>
        </p:nvSpPr>
        <p:spPr>
          <a:xfrm>
            <a:off x="2788920" y="1112520"/>
            <a:ext cx="839470" cy="13557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9" name="Rounded Rectangle 8"/>
          <p:cNvSpPr/>
          <p:nvPr/>
        </p:nvSpPr>
        <p:spPr>
          <a:xfrm>
            <a:off x="5875020" y="1125220"/>
            <a:ext cx="839470" cy="13557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0" name="Rounded Rectangle 9"/>
          <p:cNvSpPr/>
          <p:nvPr/>
        </p:nvSpPr>
        <p:spPr>
          <a:xfrm>
            <a:off x="2611120" y="3001645"/>
            <a:ext cx="839470" cy="12065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1" name="Rounded Rectangle 10"/>
          <p:cNvSpPr/>
          <p:nvPr/>
        </p:nvSpPr>
        <p:spPr>
          <a:xfrm>
            <a:off x="5849620" y="3001645"/>
            <a:ext cx="839470" cy="12065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1"/>
                                        </p:tgtEl>
                                        <p:attrNameLst>
                                          <p:attrName>style.visibility</p:attrName>
                                        </p:attrNameLst>
                                      </p:cBhvr>
                                      <p:to>
                                        <p:strVal val="visible"/>
                                      </p:to>
                                    </p:set>
                                    <p:anim calcmode="lin" valueType="num">
                                      <p:cBhvr>
                                        <p:cTn id="7" dur="1000" fill="hold"/>
                                        <p:tgtEl>
                                          <p:spTgt spid="1"/>
                                        </p:tgtEl>
                                        <p:attrNameLst>
                                          <p:attrName>ppt_x</p:attrName>
                                        </p:attrNameLst>
                                      </p:cBhvr>
                                      <p:tavLst>
                                        <p:tav tm="0">
                                          <p:val>
                                            <p:strVal val="#ppt_x-.2"/>
                                          </p:val>
                                        </p:tav>
                                        <p:tav tm="100000">
                                          <p:val>
                                            <p:strVal val="#ppt_x"/>
                                          </p:val>
                                        </p:tav>
                                      </p:tavLst>
                                    </p:anim>
                                    <p:anim calcmode="lin" valueType="num">
                                      <p:cBhvr>
                                        <p:cTn id="8" dur="1000" fill="hold"/>
                                        <p:tgtEl>
                                          <p:spTgt spid="1"/>
                                        </p:tgtEl>
                                        <p:attrNameLst>
                                          <p:attrName>ppt_y</p:attrName>
                                        </p:attrNameLst>
                                      </p:cBhvr>
                                      <p:tavLst>
                                        <p:tav tm="0">
                                          <p:val>
                                            <p:strVal val="#ppt_y"/>
                                          </p:val>
                                        </p:tav>
                                        <p:tav tm="100000">
                                          <p:val>
                                            <p:strVal val="#ppt_y"/>
                                          </p:val>
                                        </p:tav>
                                      </p:tavLst>
                                    </p:anim>
                                    <p:animEffect transition="in" filter="wipe(right)" prLst="gradientSize: 0.1">
                                      <p:cBhvr>
                                        <p:cTn id="9" dur="1000"/>
                                        <p:tgtEl>
                                          <p:spTgt spid="1"/>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ppt_x</p:attrName>
                                        </p:attrNameLst>
                                      </p:cBhvr>
                                      <p:tavLst>
                                        <p:tav tm="0">
                                          <p:val>
                                            <p:strVal val="#ppt_x-.2"/>
                                          </p:val>
                                        </p:tav>
                                        <p:tav tm="100000">
                                          <p:val>
                                            <p:strVal val="#ppt_x"/>
                                          </p:val>
                                        </p:tav>
                                      </p:tavLst>
                                    </p:anim>
                                    <p:anim calcmode="lin" valueType="num">
                                      <p:cBhvr>
                                        <p:cTn id="13"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gtEl>
                                      </p:cBhvr>
                                    </p:animEffect>
                                  </p:childTnLst>
                                </p:cTn>
                              </p:par>
                              <p:par>
                                <p:cTn id="15" presetID="29"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1000" fill="hold"/>
                                        <p:tgtEl>
                                          <p:spTgt spid="8"/>
                                        </p:tgtEl>
                                        <p:attrNameLst>
                                          <p:attrName>ppt_x</p:attrName>
                                        </p:attrNameLst>
                                      </p:cBhvr>
                                      <p:tavLst>
                                        <p:tav tm="0">
                                          <p:val>
                                            <p:strVal val="#ppt_x-.2"/>
                                          </p:val>
                                        </p:tav>
                                        <p:tav tm="100000">
                                          <p:val>
                                            <p:strVal val="#ppt_x"/>
                                          </p:val>
                                        </p:tav>
                                      </p:tavLst>
                                    </p:anim>
                                    <p:anim calcmode="lin" valueType="num">
                                      <p:cBhvr>
                                        <p:cTn id="1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9" dur="1000"/>
                                        <p:tgtEl>
                                          <p:spTgt spid="8"/>
                                        </p:tgtEl>
                                      </p:cBhvr>
                                    </p:animEffect>
                                  </p:childTnLst>
                                </p:cTn>
                              </p:par>
                              <p:par>
                                <p:cTn id="20" presetID="2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p:cTn id="22" dur="1000" fill="hold"/>
                                        <p:tgtEl>
                                          <p:spTgt spid="9"/>
                                        </p:tgtEl>
                                        <p:attrNameLst>
                                          <p:attrName>ppt_x</p:attrName>
                                        </p:attrNameLst>
                                      </p:cBhvr>
                                      <p:tavLst>
                                        <p:tav tm="0">
                                          <p:val>
                                            <p:strVal val="#ppt_x-.2"/>
                                          </p:val>
                                        </p:tav>
                                        <p:tav tm="100000">
                                          <p:val>
                                            <p:strVal val="#ppt_x"/>
                                          </p:val>
                                        </p:tav>
                                      </p:tavLst>
                                    </p:anim>
                                    <p:anim calcmode="lin" valueType="num">
                                      <p:cBhvr>
                                        <p:cTn id="23"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4" dur="10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29"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1000" fill="hold"/>
                                        <p:tgtEl>
                                          <p:spTgt spid="5"/>
                                        </p:tgtEl>
                                        <p:attrNameLst>
                                          <p:attrName>ppt_x</p:attrName>
                                        </p:attrNameLst>
                                      </p:cBhvr>
                                      <p:tavLst>
                                        <p:tav tm="0">
                                          <p:val>
                                            <p:strVal val="#ppt_x-.2"/>
                                          </p:val>
                                        </p:tav>
                                        <p:tav tm="100000">
                                          <p:val>
                                            <p:strVal val="#ppt_x"/>
                                          </p:val>
                                        </p:tav>
                                      </p:tavLst>
                                    </p:anim>
                                    <p:anim calcmode="lin" valueType="num">
                                      <p:cBhvr>
                                        <p:cTn id="30"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31" dur="1000"/>
                                        <p:tgtEl>
                                          <p:spTgt spid="5"/>
                                        </p:tgtEl>
                                      </p:cBhvr>
                                    </p:animEffect>
                                  </p:childTnLst>
                                </p:cTn>
                              </p:par>
                              <p:par>
                                <p:cTn id="32" presetID="29" presetClass="entr" presetSubtype="0"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p:cTn id="34" dur="1000" fill="hold"/>
                                        <p:tgtEl>
                                          <p:spTgt spid="7"/>
                                        </p:tgtEl>
                                        <p:attrNameLst>
                                          <p:attrName>ppt_x</p:attrName>
                                        </p:attrNameLst>
                                      </p:cBhvr>
                                      <p:tavLst>
                                        <p:tav tm="0">
                                          <p:val>
                                            <p:strVal val="#ppt_x-.2"/>
                                          </p:val>
                                        </p:tav>
                                        <p:tav tm="100000">
                                          <p:val>
                                            <p:strVal val="#ppt_x"/>
                                          </p:val>
                                        </p:tav>
                                      </p:tavLst>
                                    </p:anim>
                                    <p:anim calcmode="lin" valueType="num">
                                      <p:cBhvr>
                                        <p:cTn id="35"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36" dur="1000"/>
                                        <p:tgtEl>
                                          <p:spTgt spid="7"/>
                                        </p:tgtEl>
                                      </p:cBhvr>
                                    </p:animEffect>
                                  </p:childTnLst>
                                </p:cTn>
                              </p:par>
                              <p:par>
                                <p:cTn id="37" presetID="29"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1000" fill="hold"/>
                                        <p:tgtEl>
                                          <p:spTgt spid="10"/>
                                        </p:tgtEl>
                                        <p:attrNameLst>
                                          <p:attrName>ppt_x</p:attrName>
                                        </p:attrNameLst>
                                      </p:cBhvr>
                                      <p:tavLst>
                                        <p:tav tm="0">
                                          <p:val>
                                            <p:strVal val="#ppt_x-.2"/>
                                          </p:val>
                                        </p:tav>
                                        <p:tav tm="100000">
                                          <p:val>
                                            <p:strVal val="#ppt_x"/>
                                          </p:val>
                                        </p:tav>
                                      </p:tavLst>
                                    </p:anim>
                                    <p:anim calcmode="lin" valueType="num">
                                      <p:cBhvr>
                                        <p:cTn id="40"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41" dur="1000"/>
                                        <p:tgtEl>
                                          <p:spTgt spid="10"/>
                                        </p:tgtEl>
                                      </p:cBhvr>
                                    </p:animEffect>
                                  </p:childTnLst>
                                </p:cTn>
                              </p:par>
                              <p:par>
                                <p:cTn id="42" presetID="29" presetClass="entr" presetSubtype="0" fill="hold" grpId="0" nodeType="with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p:cTn id="44" dur="1000" fill="hold"/>
                                        <p:tgtEl>
                                          <p:spTgt spid="11"/>
                                        </p:tgtEl>
                                        <p:attrNameLst>
                                          <p:attrName>ppt_x</p:attrName>
                                        </p:attrNameLst>
                                      </p:cBhvr>
                                      <p:tavLst>
                                        <p:tav tm="0">
                                          <p:val>
                                            <p:strVal val="#ppt_x-.2"/>
                                          </p:val>
                                        </p:tav>
                                        <p:tav tm="100000">
                                          <p:val>
                                            <p:strVal val="#ppt_x"/>
                                          </p:val>
                                        </p:tav>
                                      </p:tavLst>
                                    </p:anim>
                                    <p:anim calcmode="lin" valueType="num">
                                      <p:cBhvr>
                                        <p:cTn id="45"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46" dur="1000"/>
                                        <p:tgtEl>
                                          <p:spTgt spid="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spid="3" grpId="0"/>
      <p:bldP spid="8" grpId="0" animBg="1"/>
      <p:bldP spid="9" grpId="0" animBg="1"/>
      <p:bldP spid="3" grpId="1"/>
      <p:bldP spid="8" grpId="1" animBg="1"/>
      <p:bldP spid="9" grpId="1" animBg="1"/>
      <p:bldP spid="7" grpId="0"/>
      <p:bldP spid="10" grpId="0" animBg="1"/>
      <p:bldP spid="11" grpId="0" animBg="1"/>
      <p:bldP spid="7" grpId="1"/>
      <p:bldP spid="10" grpId="1" animBg="1"/>
      <p:bldP spid="11"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34" name="Shape 134"/>
        <p:cNvGrpSpPr/>
        <p:nvPr/>
      </p:nvGrpSpPr>
      <p:grpSpPr>
        <a:xfrm>
          <a:off x="0" y="0"/>
          <a:ext cx="0" cy="0"/>
          <a:chOff x="0" y="0"/>
          <a:chExt cx="0" cy="0"/>
        </a:xfrm>
      </p:grpSpPr>
      <p:sp>
        <p:nvSpPr>
          <p:cNvPr id="2" name="Text Box 1"/>
          <p:cNvSpPr txBox="1"/>
          <p:nvPr/>
        </p:nvSpPr>
        <p:spPr>
          <a:xfrm>
            <a:off x="3643630" y="776605"/>
            <a:ext cx="190373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Accidentals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3" name="Google Shape;145;p23"/>
          <p:cNvSpPr/>
          <p:nvPr/>
        </p:nvSpPr>
        <p:spPr>
          <a:xfrm>
            <a:off x="880110" y="2981960"/>
            <a:ext cx="7578090" cy="1659255"/>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rPr>
              <a:t>An accidental only applies to </a:t>
            </a:r>
            <a:r>
              <a:rPr lang="en-US" altLang="tr-TR" sz="1800" b="1" i="0" u="none" strike="noStrike" cap="none">
                <a:solidFill>
                  <a:srgbClr val="7F7F7F"/>
                </a:solidFill>
                <a:latin typeface="Georgia" panose="02040502050405020303"/>
                <a:ea typeface="Georgia" panose="02040502050405020303"/>
                <a:cs typeface="Georgia" panose="02040502050405020303"/>
                <a:sym typeface="Georgia" panose="02040502050405020303"/>
              </a:rPr>
              <a:t>notes on the same line or in the same space</a:t>
            </a:r>
            <a:r>
              <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rPr>
              <a:t>. The first and the second Fs in the above example will be played as F#. However, the last F will not be F# because it is a different pitch. If we want it to be F sharp too, we can give it an accidental of its own.</a:t>
            </a:r>
            <a:endPar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pic>
        <p:nvPicPr>
          <p:cNvPr id="1" name="Picture 0" descr="/home/conserv/Pictures/Screenshots/Screenshot from 2022-08-23 07-09-02.pngScreenshot from 2022-08-23 07-09-02"/>
          <p:cNvPicPr>
            <a:picLocks noChangeAspect="1"/>
          </p:cNvPicPr>
          <p:nvPr/>
        </p:nvPicPr>
        <p:blipFill>
          <a:blip r:embed="rId1"/>
          <a:srcRect/>
          <a:stretch>
            <a:fillRect/>
          </a:stretch>
        </p:blipFill>
        <p:spPr>
          <a:xfrm>
            <a:off x="1602423" y="1388110"/>
            <a:ext cx="5939155" cy="1270000"/>
          </a:xfrm>
          <a:prstGeom prst="rect">
            <a:avLst/>
          </a:prstGeom>
        </p:spPr>
      </p:pic>
      <p:sp>
        <p:nvSpPr>
          <p:cNvPr id="8" name="Rounded Rectangle 7"/>
          <p:cNvSpPr/>
          <p:nvPr/>
        </p:nvSpPr>
        <p:spPr>
          <a:xfrm>
            <a:off x="2788920" y="1430020"/>
            <a:ext cx="839470" cy="13557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9" name="Rounded Rectangle 8"/>
          <p:cNvSpPr/>
          <p:nvPr/>
        </p:nvSpPr>
        <p:spPr>
          <a:xfrm>
            <a:off x="6078220" y="1442720"/>
            <a:ext cx="839470" cy="13557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 name="Rounded Rectangle 3"/>
          <p:cNvSpPr/>
          <p:nvPr/>
        </p:nvSpPr>
        <p:spPr>
          <a:xfrm>
            <a:off x="3893820" y="1430020"/>
            <a:ext cx="839470" cy="13557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 calcmode="lin" valueType="num">
                                      <p:cBhvr>
                                        <p:cTn id="9" dur="500" fill="hold"/>
                                        <p:tgtEl>
                                          <p:spTgt spid="3"/>
                                        </p:tgtEl>
                                        <p:attrNameLst>
                                          <p:attrName>style.rotation</p:attrName>
                                        </p:attrNameLst>
                                      </p:cBhvr>
                                      <p:tavLst>
                                        <p:tav tm="0">
                                          <p:val>
                                            <p:fltVal val="360"/>
                                          </p:val>
                                        </p:tav>
                                        <p:tav tm="100000">
                                          <p:val>
                                            <p:fltVal val="0"/>
                                          </p:val>
                                        </p:tav>
                                      </p:tavLst>
                                    </p:anim>
                                    <p:animEffect transition="in" filter="fade">
                                      <p:cBhvr>
                                        <p:cTn id="10" dur="500"/>
                                        <p:tgtEl>
                                          <p:spTgt spid="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spid="3" grpId="0"/>
      <p:bldP spid="3"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Entry_1"/>
          <p:cNvSpPr/>
          <p:nvPr>
            <p:custDataLst>
              <p:tags r:id="rId1"/>
            </p:custDataLst>
          </p:nvPr>
        </p:nvSpPr>
        <p:spPr>
          <a:xfrm>
            <a:off x="2092474" y="2000079"/>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en-US" altLang="tr-TR" sz="1400" b="1" dirty="0" err="1">
                <a:solidFill>
                  <a:srgbClr val="FFFFFF"/>
                </a:solidFill>
                <a:latin typeface="+mj-lt"/>
                <a:ea typeface="Microsoft YaHei" charset="-122"/>
                <a:sym typeface="Arial" panose="020B0604020202020204" pitchFamily="34" charset="0"/>
              </a:rPr>
              <a:t>Rhythm</a:t>
            </a:r>
            <a:endParaRPr lang="en-US" altLang="tr-TR" sz="1400" b="1" dirty="0" err="1">
              <a:solidFill>
                <a:srgbClr val="FFFFFF"/>
              </a:solidFill>
              <a:latin typeface="+mj-lt"/>
              <a:ea typeface="Microsoft YaHei" charset="-122"/>
              <a:sym typeface="Arial" panose="020B0604020202020204" pitchFamily="34" charset="0"/>
            </a:endParaRPr>
          </a:p>
        </p:txBody>
      </p:sp>
      <p:sp>
        <p:nvSpPr>
          <p:cNvPr id="3078" name="MH_Number_1"/>
          <p:cNvSpPr txBox="1">
            <a:spLocks noChangeArrowheads="1"/>
          </p:cNvSpPr>
          <p:nvPr>
            <p:custDataLst>
              <p:tags r:id="rId2"/>
            </p:custDataLst>
          </p:nvPr>
        </p:nvSpPr>
        <p:spPr bwMode="auto">
          <a:xfrm>
            <a:off x="3948787" y="2000080"/>
            <a:ext cx="442031" cy="465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4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9pPr>
          </a:lstStyle>
          <a:p>
            <a:r>
              <a:rPr lang="en-US" altLang="zh-CN" sz="1800" dirty="0">
                <a:solidFill>
                  <a:schemeClr val="tx1">
                    <a:lumMod val="75000"/>
                    <a:lumOff val="25000"/>
                  </a:schemeClr>
                </a:solidFill>
                <a:latin typeface="+mn-lt"/>
                <a:ea typeface="Microsoft YaHei" charset="-122"/>
                <a:sym typeface="Arial" panose="020B0604020202020204" pitchFamily="34" charset="0"/>
              </a:rPr>
              <a:t>01</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grpSp>
        <p:nvGrpSpPr>
          <p:cNvPr id="2" name="MH_Others_1"/>
          <p:cNvGrpSpPr/>
          <p:nvPr>
            <p:custDataLst>
              <p:tags r:id="rId3"/>
            </p:custDataLst>
          </p:nvPr>
        </p:nvGrpSpPr>
        <p:grpSpPr>
          <a:xfrm>
            <a:off x="4437977" y="938503"/>
            <a:ext cx="295054" cy="4132275"/>
            <a:chOff x="4349750" y="1062266"/>
            <a:chExt cx="393426" cy="5508000"/>
          </a:xfrm>
        </p:grpSpPr>
        <p:pic>
          <p:nvPicPr>
            <p:cNvPr id="3083" name="Picture 3"/>
            <p:cNvPicPr>
              <a:picLocks noChangeAspect="1" noChangeArrowheads="1"/>
            </p:cNvPicPr>
            <p:nvPr/>
          </p:nvPicPr>
          <p:blipFill>
            <a:blip r:embed="rId4" cstate="print">
              <a:duotone>
                <a:schemeClr val="bg2">
                  <a:shade val="45000"/>
                  <a:satMod val="135000"/>
                </a:schemeClr>
                <a:prstClr val="white"/>
              </a:duotone>
            </a:blip>
            <a:srcRect/>
            <a:stretch>
              <a:fillRect/>
            </a:stretch>
          </p:blipFill>
          <p:spPr bwMode="auto">
            <a:xfrm>
              <a:off x="4349750" y="1062266"/>
              <a:ext cx="81701" cy="5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2" name="Picture 3"/>
            <p:cNvPicPr>
              <a:picLocks noChangeAspect="1" noChangeArrowheads="1"/>
            </p:cNvPicPr>
            <p:nvPr/>
          </p:nvPicPr>
          <p:blipFill>
            <a:blip r:embed="rId5" cstate="print">
              <a:duotone>
                <a:schemeClr val="bg2">
                  <a:shade val="45000"/>
                  <a:satMod val="135000"/>
                </a:schemeClr>
                <a:prstClr val="white"/>
              </a:duotone>
            </a:blip>
            <a:srcRect/>
            <a:stretch>
              <a:fillRect/>
            </a:stretch>
          </p:blipFill>
          <p:spPr bwMode="auto">
            <a:xfrm>
              <a:off x="4679350" y="1815142"/>
              <a:ext cx="63826" cy="4556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8" name="MH_Entry_3"/>
          <p:cNvSpPr/>
          <p:nvPr>
            <p:custDataLst>
              <p:tags r:id="rId6"/>
            </p:custDataLst>
          </p:nvPr>
        </p:nvSpPr>
        <p:spPr>
          <a:xfrm>
            <a:off x="2092474" y="3122709"/>
            <a:ext cx="1856312" cy="465769"/>
          </a:xfrm>
          <a:prstGeom prst="rect">
            <a:avLst/>
          </a:prstGeom>
          <a:gradFill>
            <a:gsLst>
              <a:gs pos="0">
                <a:srgbClr val="007BD3"/>
              </a:gs>
              <a:gs pos="100000">
                <a:srgbClr val="034373"/>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en-US" altLang="zh-CN" sz="1400" b="1" dirty="0">
                <a:solidFill>
                  <a:srgbClr val="FFFFFF"/>
                </a:solidFill>
                <a:latin typeface="+mj-lt"/>
                <a:ea typeface="Microsoft YaHei" charset="-122"/>
                <a:sym typeface="Arial" panose="020B0604020202020204" pitchFamily="34" charset="0"/>
              </a:rPr>
              <a:t>Rhythm 2</a:t>
            </a:r>
            <a:endParaRPr lang="en-US" altLang="zh-CN" sz="1400" b="1" dirty="0">
              <a:solidFill>
                <a:srgbClr val="FFFFFF"/>
              </a:solidFill>
              <a:latin typeface="+mj-lt"/>
              <a:ea typeface="Microsoft YaHei" charset="-122"/>
              <a:sym typeface="Arial" panose="020B0604020202020204" pitchFamily="34" charset="0"/>
            </a:endParaRPr>
          </a:p>
        </p:txBody>
      </p:sp>
      <p:sp>
        <p:nvSpPr>
          <p:cNvPr id="19" name="MH_Number_3"/>
          <p:cNvSpPr txBox="1">
            <a:spLocks noChangeArrowheads="1"/>
          </p:cNvSpPr>
          <p:nvPr>
            <p:custDataLst>
              <p:tags r:id="rId7"/>
            </p:custDataLst>
          </p:nvPr>
        </p:nvSpPr>
        <p:spPr bwMode="auto">
          <a:xfrm>
            <a:off x="3948787" y="3122711"/>
            <a:ext cx="442031" cy="465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4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9pPr>
          </a:lstStyle>
          <a:p>
            <a:r>
              <a:rPr lang="en-US" altLang="zh-CN" sz="1800" dirty="0">
                <a:solidFill>
                  <a:schemeClr val="tx1">
                    <a:lumMod val="75000"/>
                    <a:lumOff val="25000"/>
                  </a:schemeClr>
                </a:solidFill>
                <a:latin typeface="+mn-lt"/>
                <a:ea typeface="Microsoft YaHei" charset="-122"/>
                <a:sym typeface="Arial" panose="020B0604020202020204" pitchFamily="34" charset="0"/>
              </a:rPr>
              <a:t>03</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sp>
        <p:nvSpPr>
          <p:cNvPr id="30" name="MH_Entry_2"/>
          <p:cNvSpPr/>
          <p:nvPr>
            <p:custDataLst>
              <p:tags r:id="rId8"/>
            </p:custDataLst>
          </p:nvPr>
        </p:nvSpPr>
        <p:spPr>
          <a:xfrm flipH="1">
            <a:off x="5219719" y="2561394"/>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en-US" altLang="tr-TR" sz="1400" b="1" dirty="0" err="1">
                <a:solidFill>
                  <a:srgbClr val="FFFFFF"/>
                </a:solidFill>
                <a:latin typeface="+mj-lt"/>
                <a:ea typeface="Microsoft YaHei" charset="-122"/>
                <a:sym typeface="Arial" panose="020B0604020202020204" pitchFamily="34" charset="0"/>
              </a:rPr>
              <a:t>Pitch</a:t>
            </a:r>
            <a:endParaRPr lang="en-US" altLang="tr-TR" sz="1400" b="1" dirty="0" err="1">
              <a:solidFill>
                <a:srgbClr val="FFFFFF"/>
              </a:solidFill>
              <a:latin typeface="+mj-lt"/>
              <a:ea typeface="Microsoft YaHei" charset="-122"/>
              <a:sym typeface="Arial" panose="020B0604020202020204" pitchFamily="34" charset="0"/>
            </a:endParaRPr>
          </a:p>
        </p:txBody>
      </p:sp>
      <p:sp>
        <p:nvSpPr>
          <p:cNvPr id="31" name="MH_Number_2"/>
          <p:cNvSpPr txBox="1">
            <a:spLocks noChangeArrowheads="1"/>
          </p:cNvSpPr>
          <p:nvPr>
            <p:custDataLst>
              <p:tags r:id="rId9"/>
            </p:custDataLst>
          </p:nvPr>
        </p:nvSpPr>
        <p:spPr bwMode="auto">
          <a:xfrm flipH="1">
            <a:off x="4777688" y="2561394"/>
            <a:ext cx="442031" cy="465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4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9pPr>
          </a:lstStyle>
          <a:p>
            <a:r>
              <a:rPr lang="en-US" altLang="zh-CN" sz="1800" dirty="0">
                <a:solidFill>
                  <a:schemeClr val="tx1">
                    <a:lumMod val="75000"/>
                    <a:lumOff val="25000"/>
                  </a:schemeClr>
                </a:solidFill>
                <a:latin typeface="+mn-lt"/>
                <a:ea typeface="Microsoft YaHei" charset="-122"/>
                <a:sym typeface="Arial" panose="020B0604020202020204" pitchFamily="34" charset="0"/>
              </a:rPr>
              <a:t>02</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sp>
        <p:nvSpPr>
          <p:cNvPr id="34" name="MH_Number_4"/>
          <p:cNvSpPr txBox="1">
            <a:spLocks noChangeArrowheads="1"/>
          </p:cNvSpPr>
          <p:nvPr>
            <p:custDataLst>
              <p:tags r:id="rId10"/>
            </p:custDataLst>
          </p:nvPr>
        </p:nvSpPr>
        <p:spPr bwMode="auto">
          <a:xfrm flipH="1">
            <a:off x="4777688" y="3684027"/>
            <a:ext cx="442031" cy="465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8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9pPr>
          </a:lstStyle>
          <a:p>
            <a:r>
              <a:rPr lang="en-US" altLang="zh-CN" sz="1800" dirty="0">
                <a:solidFill>
                  <a:schemeClr val="tx1">
                    <a:lumMod val="75000"/>
                    <a:lumOff val="25000"/>
                  </a:schemeClr>
                </a:solidFill>
                <a:latin typeface="+mn-lt"/>
                <a:ea typeface="Microsoft YaHei" charset="-122"/>
                <a:sym typeface="Arial" panose="020B0604020202020204" pitchFamily="34" charset="0"/>
              </a:rPr>
              <a:t>04</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sp>
        <p:nvSpPr>
          <p:cNvPr id="51" name="MH_Others_2"/>
          <p:cNvSpPr txBox="1">
            <a:spLocks noChangeArrowheads="1"/>
          </p:cNvSpPr>
          <p:nvPr>
            <p:custDataLst>
              <p:tags r:id="rId11"/>
            </p:custDataLst>
          </p:nvPr>
        </p:nvSpPr>
        <p:spPr bwMode="auto">
          <a:xfrm>
            <a:off x="3863783" y="693667"/>
            <a:ext cx="1524446" cy="438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SimSun"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9pPr>
          </a:lstStyle>
          <a:p>
            <a:pPr>
              <a:lnSpc>
                <a:spcPct val="100000"/>
              </a:lnSpc>
              <a:spcBef>
                <a:spcPct val="0"/>
              </a:spcBef>
              <a:buFontTx/>
              <a:buNone/>
            </a:pPr>
            <a:r>
              <a:rPr lang="en-US" altLang="zh-CN" sz="1800" dirty="0">
                <a:solidFill>
                  <a:schemeClr val="tx1">
                    <a:lumMod val="75000"/>
                    <a:lumOff val="25000"/>
                  </a:schemeClr>
                </a:solidFill>
                <a:latin typeface="+mn-lt"/>
                <a:ea typeface="Microsoft YaHei" charset="-122"/>
                <a:sym typeface="Arial" panose="020B0604020202020204" pitchFamily="34" charset="0"/>
              </a:rPr>
              <a:t>CONTENTS</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sp>
        <p:nvSpPr>
          <p:cNvPr id="41" name="MH_Entry_4"/>
          <p:cNvSpPr/>
          <p:nvPr>
            <p:custDataLst>
              <p:tags r:id="rId12"/>
            </p:custDataLst>
          </p:nvPr>
        </p:nvSpPr>
        <p:spPr>
          <a:xfrm flipH="1">
            <a:off x="5219719" y="3684026"/>
            <a:ext cx="1856312" cy="465769"/>
          </a:xfrm>
          <a:prstGeom prst="rect">
            <a:avLst/>
          </a:prstGeom>
          <a:gradFill>
            <a:gsLst>
              <a:gs pos="0">
                <a:srgbClr val="007BD3"/>
              </a:gs>
              <a:gs pos="100000">
                <a:srgbClr val="034373"/>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en-US" sz="1400" b="1" dirty="0" err="1">
                <a:solidFill>
                  <a:srgbClr val="FFFFFF"/>
                </a:solidFill>
                <a:latin typeface="+mj-lt"/>
                <a:ea typeface="Microsoft YaHei" charset="-122"/>
                <a:sym typeface="Arial" panose="020B0604020202020204" pitchFamily="34" charset="0"/>
              </a:rPr>
              <a:t>Pitch 2</a:t>
            </a:r>
            <a:endParaRPr lang="en-US" sz="1400" b="1" dirty="0">
              <a:solidFill>
                <a:srgbClr val="FFFFFF"/>
              </a:solidFill>
              <a:latin typeface="+mj-lt"/>
              <a:ea typeface="Microsoft YaHei" charset="-122"/>
              <a:sym typeface="Arial" panose="020B0604020202020204" pitchFamily="34" charset="0"/>
            </a:endParaRPr>
          </a:p>
        </p:txBody>
      </p:sp>
    </p:spTree>
    <p:custDataLst>
      <p:tags r:id="rId13"/>
    </p:custData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wipe(left)">
                                      <p:cBhvr>
                                        <p:cTn id="7" dur="500"/>
                                        <p:tgtEl>
                                          <p:spTgt spid="51"/>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3" presetClass="entr" presetSubtype="16" fill="hold" grpId="0" nodeType="clickEffect">
                                  <p:stCondLst>
                                    <p:cond delay="0"/>
                                  </p:stCondLst>
                                  <p:childTnLst>
                                    <p:set>
                                      <p:cBhvr>
                                        <p:cTn id="15" dur="1" fill="hold">
                                          <p:stCondLst>
                                            <p:cond delay="0"/>
                                          </p:stCondLst>
                                        </p:cTn>
                                        <p:tgtEl>
                                          <p:spTgt spid="3078"/>
                                        </p:tgtEl>
                                        <p:attrNameLst>
                                          <p:attrName>style.visibility</p:attrName>
                                        </p:attrNameLst>
                                      </p:cBhvr>
                                      <p:to>
                                        <p:strVal val="visible"/>
                                      </p:to>
                                    </p:set>
                                    <p:anim calcmode="lin" valueType="num">
                                      <p:cBhvr>
                                        <p:cTn id="16" dur="500" fill="hold"/>
                                        <p:tgtEl>
                                          <p:spTgt spid="3078"/>
                                        </p:tgtEl>
                                        <p:attrNameLst>
                                          <p:attrName>ppt_w</p:attrName>
                                        </p:attrNameLst>
                                      </p:cBhvr>
                                      <p:tavLst>
                                        <p:tav tm="0">
                                          <p:val>
                                            <p:fltVal val="0"/>
                                          </p:val>
                                        </p:tav>
                                        <p:tav tm="100000">
                                          <p:val>
                                            <p:strVal val="#ppt_w"/>
                                          </p:val>
                                        </p:tav>
                                      </p:tavLst>
                                    </p:anim>
                                    <p:anim calcmode="lin" valueType="num">
                                      <p:cBhvr>
                                        <p:cTn id="17" dur="500" fill="hold"/>
                                        <p:tgtEl>
                                          <p:spTgt spid="3078"/>
                                        </p:tgtEl>
                                        <p:attrNameLst>
                                          <p:attrName>ppt_h</p:attrName>
                                        </p:attrNameLst>
                                      </p:cBhvr>
                                      <p:tavLst>
                                        <p:tav tm="0">
                                          <p:val>
                                            <p:fltVal val="0"/>
                                          </p:val>
                                        </p:tav>
                                        <p:tav tm="100000">
                                          <p:val>
                                            <p:strVal val="#ppt_h"/>
                                          </p:val>
                                        </p:tav>
                                      </p:tavLst>
                                    </p:anim>
                                    <p:animEffect transition="in" filter="fade">
                                      <p:cBhvr>
                                        <p:cTn id="18" dur="500"/>
                                        <p:tgtEl>
                                          <p:spTgt spid="3078"/>
                                        </p:tgtEl>
                                      </p:cBhvr>
                                    </p:animEffect>
                                  </p:childTnLst>
                                </p:cTn>
                              </p:par>
                              <p:par>
                                <p:cTn id="19" presetID="22" presetClass="entr" presetSubtype="2" fill="hold" grpId="0" nodeType="withEffect">
                                  <p:stCondLst>
                                    <p:cond delay="250"/>
                                  </p:stCondLst>
                                  <p:childTnLst>
                                    <p:set>
                                      <p:cBhvr>
                                        <p:cTn id="20" dur="1" fill="hold">
                                          <p:stCondLst>
                                            <p:cond delay="0"/>
                                          </p:stCondLst>
                                        </p:cTn>
                                        <p:tgtEl>
                                          <p:spTgt spid="5"/>
                                        </p:tgtEl>
                                        <p:attrNameLst>
                                          <p:attrName>style.visibility</p:attrName>
                                        </p:attrNameLst>
                                      </p:cBhvr>
                                      <p:to>
                                        <p:strVal val="visible"/>
                                      </p:to>
                                    </p:set>
                                    <p:animEffect transition="in" filter="wipe(right)">
                                      <p:cBhvr>
                                        <p:cTn id="21" dur="500"/>
                                        <p:tgtEl>
                                          <p:spTgt spid="5"/>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 calcmode="lin" valueType="num">
                                      <p:cBhvr>
                                        <p:cTn id="24" dur="500" fill="hold"/>
                                        <p:tgtEl>
                                          <p:spTgt spid="31"/>
                                        </p:tgtEl>
                                        <p:attrNameLst>
                                          <p:attrName>ppt_w</p:attrName>
                                        </p:attrNameLst>
                                      </p:cBhvr>
                                      <p:tavLst>
                                        <p:tav tm="0">
                                          <p:val>
                                            <p:fltVal val="0"/>
                                          </p:val>
                                        </p:tav>
                                        <p:tav tm="100000">
                                          <p:val>
                                            <p:strVal val="#ppt_w"/>
                                          </p:val>
                                        </p:tav>
                                      </p:tavLst>
                                    </p:anim>
                                    <p:anim calcmode="lin" valueType="num">
                                      <p:cBhvr>
                                        <p:cTn id="25" dur="500" fill="hold"/>
                                        <p:tgtEl>
                                          <p:spTgt spid="31"/>
                                        </p:tgtEl>
                                        <p:attrNameLst>
                                          <p:attrName>ppt_h</p:attrName>
                                        </p:attrNameLst>
                                      </p:cBhvr>
                                      <p:tavLst>
                                        <p:tav tm="0">
                                          <p:val>
                                            <p:fltVal val="0"/>
                                          </p:val>
                                        </p:tav>
                                        <p:tav tm="100000">
                                          <p:val>
                                            <p:strVal val="#ppt_h"/>
                                          </p:val>
                                        </p:tav>
                                      </p:tavLst>
                                    </p:anim>
                                    <p:animEffect transition="in" filter="fade">
                                      <p:cBhvr>
                                        <p:cTn id="26" dur="500"/>
                                        <p:tgtEl>
                                          <p:spTgt spid="31"/>
                                        </p:tgtEl>
                                      </p:cBhvr>
                                    </p:animEffect>
                                  </p:childTnLst>
                                </p:cTn>
                              </p:par>
                              <p:par>
                                <p:cTn id="27" presetID="22" presetClass="entr" presetSubtype="8" fill="hold" grpId="0" nodeType="withEffect">
                                  <p:stCondLst>
                                    <p:cond delay="250"/>
                                  </p:stCondLst>
                                  <p:childTnLst>
                                    <p:set>
                                      <p:cBhvr>
                                        <p:cTn id="28" dur="1" fill="hold">
                                          <p:stCondLst>
                                            <p:cond delay="0"/>
                                          </p:stCondLst>
                                        </p:cTn>
                                        <p:tgtEl>
                                          <p:spTgt spid="30"/>
                                        </p:tgtEl>
                                        <p:attrNameLst>
                                          <p:attrName>style.visibility</p:attrName>
                                        </p:attrNameLst>
                                      </p:cBhvr>
                                      <p:to>
                                        <p:strVal val="visible"/>
                                      </p:to>
                                    </p:set>
                                    <p:animEffect transition="in" filter="wipe(left)">
                                      <p:cBhvr>
                                        <p:cTn id="29" dur="500"/>
                                        <p:tgtEl>
                                          <p:spTgt spid="30"/>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p:cTn id="32" dur="500" fill="hold"/>
                                        <p:tgtEl>
                                          <p:spTgt spid="19"/>
                                        </p:tgtEl>
                                        <p:attrNameLst>
                                          <p:attrName>ppt_w</p:attrName>
                                        </p:attrNameLst>
                                      </p:cBhvr>
                                      <p:tavLst>
                                        <p:tav tm="0">
                                          <p:val>
                                            <p:fltVal val="0"/>
                                          </p:val>
                                        </p:tav>
                                        <p:tav tm="100000">
                                          <p:val>
                                            <p:strVal val="#ppt_w"/>
                                          </p:val>
                                        </p:tav>
                                      </p:tavLst>
                                    </p:anim>
                                    <p:anim calcmode="lin" valueType="num">
                                      <p:cBhvr>
                                        <p:cTn id="33" dur="500" fill="hold"/>
                                        <p:tgtEl>
                                          <p:spTgt spid="19"/>
                                        </p:tgtEl>
                                        <p:attrNameLst>
                                          <p:attrName>ppt_h</p:attrName>
                                        </p:attrNameLst>
                                      </p:cBhvr>
                                      <p:tavLst>
                                        <p:tav tm="0">
                                          <p:val>
                                            <p:fltVal val="0"/>
                                          </p:val>
                                        </p:tav>
                                        <p:tav tm="100000">
                                          <p:val>
                                            <p:strVal val="#ppt_h"/>
                                          </p:val>
                                        </p:tav>
                                      </p:tavLst>
                                    </p:anim>
                                    <p:animEffect transition="in" filter="fade">
                                      <p:cBhvr>
                                        <p:cTn id="34" dur="500"/>
                                        <p:tgtEl>
                                          <p:spTgt spid="19"/>
                                        </p:tgtEl>
                                      </p:cBhvr>
                                    </p:animEffect>
                                  </p:childTnLst>
                                </p:cTn>
                              </p:par>
                              <p:par>
                                <p:cTn id="35" presetID="22" presetClass="entr" presetSubtype="2" fill="hold" grpId="0" nodeType="withEffect">
                                  <p:stCondLst>
                                    <p:cond delay="250"/>
                                  </p:stCondLst>
                                  <p:childTnLst>
                                    <p:set>
                                      <p:cBhvr>
                                        <p:cTn id="36" dur="1" fill="hold">
                                          <p:stCondLst>
                                            <p:cond delay="0"/>
                                          </p:stCondLst>
                                        </p:cTn>
                                        <p:tgtEl>
                                          <p:spTgt spid="18"/>
                                        </p:tgtEl>
                                        <p:attrNameLst>
                                          <p:attrName>style.visibility</p:attrName>
                                        </p:attrNameLst>
                                      </p:cBhvr>
                                      <p:to>
                                        <p:strVal val="visible"/>
                                      </p:to>
                                    </p:set>
                                    <p:animEffect transition="in" filter="wipe(right)">
                                      <p:cBhvr>
                                        <p:cTn id="37" dur="500"/>
                                        <p:tgtEl>
                                          <p:spTgt spid="18"/>
                                        </p:tgtEl>
                                      </p:cBhvr>
                                    </p:animEffect>
                                  </p:childTnLst>
                                </p:cTn>
                              </p:par>
                              <p:par>
                                <p:cTn id="38" presetID="53" presetClass="entr" presetSubtype="16" fill="hold" grpId="0" nodeType="withEffect">
                                  <p:stCondLst>
                                    <p:cond delay="0"/>
                                  </p:stCondLst>
                                  <p:childTnLst>
                                    <p:set>
                                      <p:cBhvr>
                                        <p:cTn id="39" dur="1" fill="hold">
                                          <p:stCondLst>
                                            <p:cond delay="0"/>
                                          </p:stCondLst>
                                        </p:cTn>
                                        <p:tgtEl>
                                          <p:spTgt spid="34"/>
                                        </p:tgtEl>
                                        <p:attrNameLst>
                                          <p:attrName>style.visibility</p:attrName>
                                        </p:attrNameLst>
                                      </p:cBhvr>
                                      <p:to>
                                        <p:strVal val="visible"/>
                                      </p:to>
                                    </p:set>
                                    <p:anim calcmode="lin" valueType="num">
                                      <p:cBhvr>
                                        <p:cTn id="40" dur="500" fill="hold"/>
                                        <p:tgtEl>
                                          <p:spTgt spid="34"/>
                                        </p:tgtEl>
                                        <p:attrNameLst>
                                          <p:attrName>ppt_w</p:attrName>
                                        </p:attrNameLst>
                                      </p:cBhvr>
                                      <p:tavLst>
                                        <p:tav tm="0">
                                          <p:val>
                                            <p:fltVal val="0"/>
                                          </p:val>
                                        </p:tav>
                                        <p:tav tm="100000">
                                          <p:val>
                                            <p:strVal val="#ppt_w"/>
                                          </p:val>
                                        </p:tav>
                                      </p:tavLst>
                                    </p:anim>
                                    <p:anim calcmode="lin" valueType="num">
                                      <p:cBhvr>
                                        <p:cTn id="41" dur="500" fill="hold"/>
                                        <p:tgtEl>
                                          <p:spTgt spid="34"/>
                                        </p:tgtEl>
                                        <p:attrNameLst>
                                          <p:attrName>ppt_h</p:attrName>
                                        </p:attrNameLst>
                                      </p:cBhvr>
                                      <p:tavLst>
                                        <p:tav tm="0">
                                          <p:val>
                                            <p:fltVal val="0"/>
                                          </p:val>
                                        </p:tav>
                                        <p:tav tm="100000">
                                          <p:val>
                                            <p:strVal val="#ppt_h"/>
                                          </p:val>
                                        </p:tav>
                                      </p:tavLst>
                                    </p:anim>
                                    <p:animEffect transition="in" filter="fade">
                                      <p:cBhvr>
                                        <p:cTn id="42" dur="500"/>
                                        <p:tgtEl>
                                          <p:spTgt spid="34"/>
                                        </p:tgtEl>
                                      </p:cBhvr>
                                    </p:animEffect>
                                  </p:childTnLst>
                                </p:cTn>
                              </p:par>
                              <p:par>
                                <p:cTn id="43" presetID="22" presetClass="entr" presetSubtype="8" fill="hold" grpId="0" nodeType="withEffect">
                                  <p:stCondLst>
                                    <p:cond delay="250"/>
                                  </p:stCondLst>
                                  <p:childTnLst>
                                    <p:set>
                                      <p:cBhvr>
                                        <p:cTn id="44" dur="1" fill="hold">
                                          <p:stCondLst>
                                            <p:cond delay="0"/>
                                          </p:stCondLst>
                                        </p:cTn>
                                        <p:tgtEl>
                                          <p:spTgt spid="41"/>
                                        </p:tgtEl>
                                        <p:attrNameLst>
                                          <p:attrName>style.visibility</p:attrName>
                                        </p:attrNameLst>
                                      </p:cBhvr>
                                      <p:to>
                                        <p:strVal val="visible"/>
                                      </p:to>
                                    </p:set>
                                    <p:animEffect transition="in" filter="wipe(left)">
                                      <p:cBhvr>
                                        <p:cTn id="45"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3078" grpId="0"/>
      <p:bldP spid="18" grpId="0" bldLvl="0" animBg="1"/>
      <p:bldP spid="19" grpId="0"/>
      <p:bldP spid="30" grpId="0" bldLvl="0" animBg="1"/>
      <p:bldP spid="31" grpId="0"/>
      <p:bldP spid="34" grpId="0"/>
      <p:bldP spid="51" grpId="0"/>
      <p:bldP spid="41" grpId="0" bldLvl="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34" name="Shape 134"/>
        <p:cNvGrpSpPr/>
        <p:nvPr/>
      </p:nvGrpSpPr>
      <p:grpSpPr>
        <a:xfrm>
          <a:off x="0" y="0"/>
          <a:ext cx="0" cy="0"/>
          <a:chOff x="0" y="0"/>
          <a:chExt cx="0" cy="0"/>
        </a:xfrm>
      </p:grpSpPr>
      <p:sp>
        <p:nvSpPr>
          <p:cNvPr id="2" name="Text Box 1"/>
          <p:cNvSpPr txBox="1"/>
          <p:nvPr/>
        </p:nvSpPr>
        <p:spPr>
          <a:xfrm>
            <a:off x="3643630" y="776605"/>
            <a:ext cx="190373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Accidentals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3" name="Google Shape;145;p23"/>
          <p:cNvSpPr/>
          <p:nvPr/>
        </p:nvSpPr>
        <p:spPr>
          <a:xfrm>
            <a:off x="880110" y="2981960"/>
            <a:ext cx="7578090" cy="1659255"/>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rPr>
              <a:t>An accidental only </a:t>
            </a:r>
            <a:r>
              <a:rPr lang="en-US" altLang="tr-TR" sz="1800" b="1" i="0" u="none" strike="noStrike" cap="none">
                <a:solidFill>
                  <a:srgbClr val="7F7F7F"/>
                </a:solidFill>
                <a:latin typeface="Georgia" panose="02040502050405020303"/>
                <a:ea typeface="Georgia" panose="02040502050405020303"/>
                <a:cs typeface="Georgia" panose="02040502050405020303"/>
                <a:sym typeface="Georgia" panose="02040502050405020303"/>
              </a:rPr>
              <a:t>applies in the same bar</a:t>
            </a:r>
            <a:r>
              <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rPr>
              <a:t> and is </a:t>
            </a:r>
            <a:r>
              <a:rPr lang="en-US" altLang="tr-TR" sz="1800" b="1" i="0" u="none" strike="noStrike" cap="none">
                <a:solidFill>
                  <a:srgbClr val="7F7F7F"/>
                </a:solidFill>
                <a:latin typeface="Georgia" panose="02040502050405020303"/>
                <a:ea typeface="Georgia" panose="02040502050405020303"/>
                <a:cs typeface="Georgia" panose="02040502050405020303"/>
                <a:sym typeface="Georgia" panose="02040502050405020303"/>
              </a:rPr>
              <a:t>cancelled by a bar line</a:t>
            </a:r>
            <a:r>
              <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rPr>
              <a:t>. In the above example, the second B will not be affected by the accidental in the first bar because the bar line cancelled the flat. If we want the second B to be flattened, we should give it its own accidental.</a:t>
            </a:r>
            <a:endPar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pic>
        <p:nvPicPr>
          <p:cNvPr id="1" name="Picture 0" descr="/home/conserv/Pictures/Screenshots/Screenshot from 2022-08-23 07-14-21.pngScreenshot from 2022-08-23 07-14-21"/>
          <p:cNvPicPr>
            <a:picLocks noChangeAspect="1"/>
          </p:cNvPicPr>
          <p:nvPr/>
        </p:nvPicPr>
        <p:blipFill>
          <a:blip r:embed="rId1"/>
          <a:srcRect/>
          <a:stretch>
            <a:fillRect/>
          </a:stretch>
        </p:blipFill>
        <p:spPr>
          <a:xfrm>
            <a:off x="1876743" y="1388110"/>
            <a:ext cx="5390515" cy="1270000"/>
          </a:xfrm>
          <a:prstGeom prst="rect">
            <a:avLst/>
          </a:prstGeom>
        </p:spPr>
      </p:pic>
      <p:sp>
        <p:nvSpPr>
          <p:cNvPr id="8" name="Rounded Rectangle 7"/>
          <p:cNvSpPr/>
          <p:nvPr/>
        </p:nvSpPr>
        <p:spPr>
          <a:xfrm>
            <a:off x="3335655" y="1366520"/>
            <a:ext cx="788035" cy="13557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9" name="Rounded Rectangle 8"/>
          <p:cNvSpPr/>
          <p:nvPr/>
        </p:nvSpPr>
        <p:spPr>
          <a:xfrm>
            <a:off x="6078220" y="1442720"/>
            <a:ext cx="839470" cy="13557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cxnSp>
        <p:nvCxnSpPr>
          <p:cNvPr id="5" name="Straight Arrow Connector 4"/>
          <p:cNvCxnSpPr/>
          <p:nvPr/>
        </p:nvCxnSpPr>
        <p:spPr>
          <a:xfrm flipH="1" flipV="1">
            <a:off x="5307330" y="2313305"/>
            <a:ext cx="129540" cy="46482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 calcmode="lin" valueType="num">
                                      <p:cBhvr>
                                        <p:cTn id="9" dur="500" fill="hold"/>
                                        <p:tgtEl>
                                          <p:spTgt spid="3"/>
                                        </p:tgtEl>
                                        <p:attrNameLst>
                                          <p:attrName>style.rotation</p:attrName>
                                        </p:attrNameLst>
                                      </p:cBhvr>
                                      <p:tavLst>
                                        <p:tav tm="0">
                                          <p:val>
                                            <p:fltVal val="360"/>
                                          </p:val>
                                        </p:tav>
                                        <p:tav tm="100000">
                                          <p:val>
                                            <p:fltVal val="0"/>
                                          </p:val>
                                        </p:tav>
                                      </p:tavLst>
                                    </p:anim>
                                    <p:animEffect transition="in" filter="fade">
                                      <p:cBhvr>
                                        <p:cTn id="10" dur="500"/>
                                        <p:tgtEl>
                                          <p:spTgt spid="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spid="3" grpId="0"/>
      <p:bldP spid="3"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34" name="Shape 134"/>
        <p:cNvGrpSpPr/>
        <p:nvPr/>
      </p:nvGrpSpPr>
      <p:grpSpPr>
        <a:xfrm>
          <a:off x="0" y="0"/>
          <a:ext cx="0" cy="0"/>
          <a:chOff x="0" y="0"/>
          <a:chExt cx="0" cy="0"/>
        </a:xfrm>
      </p:grpSpPr>
      <p:sp>
        <p:nvSpPr>
          <p:cNvPr id="2" name="Text Box 1"/>
          <p:cNvSpPr txBox="1"/>
          <p:nvPr/>
        </p:nvSpPr>
        <p:spPr>
          <a:xfrm>
            <a:off x="3643630" y="776605"/>
            <a:ext cx="190373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Accidentals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3" name="Google Shape;145;p23"/>
          <p:cNvSpPr/>
          <p:nvPr/>
        </p:nvSpPr>
        <p:spPr>
          <a:xfrm>
            <a:off x="880110" y="2981960"/>
            <a:ext cx="7578090" cy="1659255"/>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rPr>
              <a:t>To cancel an accidental within a bar, we use the natural accidental in front of a note. In the above example, the Sharp in the first F is cancelled using the natural in front of the last F. So, the first F is played as F# but the last one is Natural F. Without the natural sign, the last F would still be played as F Sharp. </a:t>
            </a:r>
            <a:endPar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pic>
        <p:nvPicPr>
          <p:cNvPr id="1" name="Picture 0" descr="/home/conserv/Pictures/Screenshots/Screenshot from 2022-08-23 07-19-47.pngScreenshot from 2022-08-23 07-19-47"/>
          <p:cNvPicPr>
            <a:picLocks noChangeAspect="1"/>
          </p:cNvPicPr>
          <p:nvPr/>
        </p:nvPicPr>
        <p:blipFill>
          <a:blip r:embed="rId1"/>
          <a:srcRect/>
          <a:stretch>
            <a:fillRect/>
          </a:stretch>
        </p:blipFill>
        <p:spPr>
          <a:xfrm>
            <a:off x="1876743" y="1433195"/>
            <a:ext cx="5390515" cy="1179830"/>
          </a:xfrm>
          <a:prstGeom prst="rect">
            <a:avLst/>
          </a:prstGeom>
        </p:spPr>
      </p:pic>
      <p:sp>
        <p:nvSpPr>
          <p:cNvPr id="8" name="Rounded Rectangle 7"/>
          <p:cNvSpPr/>
          <p:nvPr/>
        </p:nvSpPr>
        <p:spPr>
          <a:xfrm>
            <a:off x="2974340" y="1417955"/>
            <a:ext cx="788035" cy="13557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9" name="Rounded Rectangle 8"/>
          <p:cNvSpPr/>
          <p:nvPr/>
        </p:nvSpPr>
        <p:spPr>
          <a:xfrm>
            <a:off x="5729605" y="1433195"/>
            <a:ext cx="839470" cy="13557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 calcmode="lin" valueType="num">
                                      <p:cBhvr>
                                        <p:cTn id="9" dur="500" fill="hold"/>
                                        <p:tgtEl>
                                          <p:spTgt spid="3"/>
                                        </p:tgtEl>
                                        <p:attrNameLst>
                                          <p:attrName>style.rotation</p:attrName>
                                        </p:attrNameLst>
                                      </p:cBhvr>
                                      <p:tavLst>
                                        <p:tav tm="0">
                                          <p:val>
                                            <p:fltVal val="360"/>
                                          </p:val>
                                        </p:tav>
                                        <p:tav tm="100000">
                                          <p:val>
                                            <p:fltVal val="0"/>
                                          </p:val>
                                        </p:tav>
                                      </p:tavLst>
                                    </p:anim>
                                    <p:animEffect transition="in" filter="fade">
                                      <p:cBhvr>
                                        <p:cTn id="10" dur="500"/>
                                        <p:tgtEl>
                                          <p:spTgt spid="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spid="3" grpId="0"/>
      <p:bldP spid="3"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34" name="Shape 134"/>
        <p:cNvGrpSpPr/>
        <p:nvPr/>
      </p:nvGrpSpPr>
      <p:grpSpPr>
        <a:xfrm>
          <a:off x="0" y="0"/>
          <a:ext cx="0" cy="0"/>
          <a:chOff x="0" y="0"/>
          <a:chExt cx="0" cy="0"/>
        </a:xfrm>
      </p:grpSpPr>
      <p:sp>
        <p:nvSpPr>
          <p:cNvPr id="2" name="Text Box 1"/>
          <p:cNvSpPr txBox="1"/>
          <p:nvPr/>
        </p:nvSpPr>
        <p:spPr>
          <a:xfrm>
            <a:off x="1796415" y="776605"/>
            <a:ext cx="5584190" cy="368300"/>
          </a:xfrm>
          <a:prstGeom prst="rect">
            <a:avLst/>
          </a:prstGeom>
          <a:noFill/>
        </p:spPr>
        <p:txBody>
          <a:bodyPr wrap="square" rtlCol="0">
            <a:spAutoFit/>
          </a:bodyPr>
          <a:p>
            <a:pPr algn="ctr"/>
            <a:r>
              <a:rPr lang="en-US" altLang="tr-TR" sz="1800" b="1">
                <a:solidFill>
                  <a:srgbClr val="3F3F3F"/>
                </a:solidFill>
                <a:latin typeface="Georgia" panose="02040502050405020303"/>
                <a:ea typeface="Georgia" panose="02040502050405020303"/>
                <a:cs typeface="Georgia" panose="02040502050405020303"/>
                <a:sym typeface="Georgia" panose="02040502050405020303"/>
              </a:rPr>
              <a:t>Find the higher note in each bar</a:t>
            </a:r>
            <a:endParaRPr lang="en-US" altLang="tr-TR" sz="1800" b="1">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3" name="Google Shape;145;p23"/>
          <p:cNvSpPr/>
          <p:nvPr/>
        </p:nvSpPr>
        <p:spPr>
          <a:xfrm>
            <a:off x="880110" y="3327400"/>
            <a:ext cx="7578090" cy="888365"/>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rPr>
              <a:t>Remember a sharp raises a note by a semitone, a flat lowers a note by a semitone and a natural restores a not to its normal pitch. </a:t>
            </a:r>
            <a:endPar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pic>
        <p:nvPicPr>
          <p:cNvPr id="1" name="Picture 0" descr="/home/conserv/Pictures/Screenshots/Screenshot from 2022-08-23 07-47-22.pngScreenshot from 2022-08-23 07-47-22"/>
          <p:cNvPicPr>
            <a:picLocks noChangeAspect="1"/>
          </p:cNvPicPr>
          <p:nvPr/>
        </p:nvPicPr>
        <p:blipFill>
          <a:blip r:embed="rId1"/>
          <a:srcRect/>
          <a:stretch>
            <a:fillRect/>
          </a:stretch>
        </p:blipFill>
        <p:spPr>
          <a:xfrm>
            <a:off x="783590" y="1127125"/>
            <a:ext cx="7743190" cy="2200910"/>
          </a:xfrm>
          <a:prstGeom prst="rect">
            <a:avLst/>
          </a:prstGeom>
        </p:spPr>
      </p:pic>
      <p:sp>
        <p:nvSpPr>
          <p:cNvPr id="4" name="Oval 3"/>
          <p:cNvSpPr/>
          <p:nvPr/>
        </p:nvSpPr>
        <p:spPr>
          <a:xfrm>
            <a:off x="6066155" y="1576705"/>
            <a:ext cx="426085" cy="44005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6" name="Oval 5"/>
          <p:cNvSpPr/>
          <p:nvPr/>
        </p:nvSpPr>
        <p:spPr>
          <a:xfrm>
            <a:off x="3894455" y="1445260"/>
            <a:ext cx="413385" cy="40068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7" name="Oval 6"/>
          <p:cNvSpPr/>
          <p:nvPr/>
        </p:nvSpPr>
        <p:spPr>
          <a:xfrm>
            <a:off x="2499360" y="2555875"/>
            <a:ext cx="426085" cy="44005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0" name="Oval 9"/>
          <p:cNvSpPr/>
          <p:nvPr/>
        </p:nvSpPr>
        <p:spPr>
          <a:xfrm>
            <a:off x="2592070" y="1382395"/>
            <a:ext cx="426085" cy="44005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1" name="Oval 10"/>
          <p:cNvSpPr/>
          <p:nvPr/>
        </p:nvSpPr>
        <p:spPr>
          <a:xfrm>
            <a:off x="3775075" y="2530475"/>
            <a:ext cx="426085" cy="44005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2" name="Oval 11"/>
          <p:cNvSpPr/>
          <p:nvPr/>
        </p:nvSpPr>
        <p:spPr>
          <a:xfrm>
            <a:off x="7066280" y="2644140"/>
            <a:ext cx="426085" cy="44005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55" presetClass="entr" presetSubtype="0" fill="hold" nodeType="withEffect">
                                  <p:stCondLst>
                                    <p:cond delay="0"/>
                                  </p:stCondLst>
                                  <p:childTnLst>
                                    <p:set>
                                      <p:cBhvr>
                                        <p:cTn id="11" dur="1" fill="hold">
                                          <p:stCondLst>
                                            <p:cond delay="0"/>
                                          </p:stCondLst>
                                        </p:cTn>
                                        <p:tgtEl>
                                          <p:spTgt spid="1"/>
                                        </p:tgtEl>
                                        <p:attrNameLst>
                                          <p:attrName>style.visibility</p:attrName>
                                        </p:attrNameLst>
                                      </p:cBhvr>
                                      <p:to>
                                        <p:strVal val="visible"/>
                                      </p:to>
                                    </p:set>
                                    <p:anim calcmode="lin" valueType="num">
                                      <p:cBhvr>
                                        <p:cTn id="12" dur="1000" fill="hold"/>
                                        <p:tgtEl>
                                          <p:spTgt spid="1"/>
                                        </p:tgtEl>
                                        <p:attrNameLst>
                                          <p:attrName>ppt_w</p:attrName>
                                        </p:attrNameLst>
                                      </p:cBhvr>
                                      <p:tavLst>
                                        <p:tav tm="0">
                                          <p:val>
                                            <p:strVal val="#ppt_w*0.70"/>
                                          </p:val>
                                        </p:tav>
                                        <p:tav tm="100000">
                                          <p:val>
                                            <p:strVal val="#ppt_w"/>
                                          </p:val>
                                        </p:tav>
                                      </p:tavLst>
                                    </p:anim>
                                    <p:anim calcmode="lin" valueType="num">
                                      <p:cBhvr>
                                        <p:cTn id="13" dur="1000" fill="hold"/>
                                        <p:tgtEl>
                                          <p:spTgt spid="1"/>
                                        </p:tgtEl>
                                        <p:attrNameLst>
                                          <p:attrName>ppt_h</p:attrName>
                                        </p:attrNameLst>
                                      </p:cBhvr>
                                      <p:tavLst>
                                        <p:tav tm="0">
                                          <p:val>
                                            <p:strVal val="#ppt_h"/>
                                          </p:val>
                                        </p:tav>
                                        <p:tav tm="100000">
                                          <p:val>
                                            <p:strVal val="#ppt_h"/>
                                          </p:val>
                                        </p:tav>
                                      </p:tavLst>
                                    </p:anim>
                                    <p:animEffect transition="in" filter="fade">
                                      <p:cBhvr>
                                        <p:cTn id="14" dur="1000"/>
                                        <p:tgtEl>
                                          <p:spTgt spid="1"/>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strips(downLeft)">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7" presetClass="entr" presetSubtype="1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500" fill="hold"/>
                                        <p:tgtEl>
                                          <p:spTgt spid="10"/>
                                        </p:tgtEl>
                                        <p:attrNameLst>
                                          <p:attrName>ppt_w</p:attrName>
                                        </p:attrNameLst>
                                      </p:cBhvr>
                                      <p:tavLst>
                                        <p:tav tm="0">
                                          <p:val>
                                            <p:fltVal val="0"/>
                                          </p:val>
                                        </p:tav>
                                        <p:tav tm="100000">
                                          <p:val>
                                            <p:strVal val="#ppt_w"/>
                                          </p:val>
                                        </p:tav>
                                      </p:tavLst>
                                    </p:anim>
                                    <p:anim calcmode="lin" valueType="num">
                                      <p:cBhvr>
                                        <p:cTn id="25"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17" presetClass="entr" presetSubtype="1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500" fill="hold"/>
                                        <p:tgtEl>
                                          <p:spTgt spid="6"/>
                                        </p:tgtEl>
                                        <p:attrNameLst>
                                          <p:attrName>ppt_w</p:attrName>
                                        </p:attrNameLst>
                                      </p:cBhvr>
                                      <p:tavLst>
                                        <p:tav tm="0">
                                          <p:val>
                                            <p:fltVal val="0"/>
                                          </p:val>
                                        </p:tav>
                                        <p:tav tm="100000">
                                          <p:val>
                                            <p:strVal val="#ppt_w"/>
                                          </p:val>
                                        </p:tav>
                                      </p:tavLst>
                                    </p:anim>
                                    <p:anim calcmode="lin" valueType="num">
                                      <p:cBhvr>
                                        <p:cTn id="31" dur="5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17" presetClass="entr" presetSubtype="10"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p:cTn id="36" dur="500" fill="hold"/>
                                        <p:tgtEl>
                                          <p:spTgt spid="4"/>
                                        </p:tgtEl>
                                        <p:attrNameLst>
                                          <p:attrName>ppt_w</p:attrName>
                                        </p:attrNameLst>
                                      </p:cBhvr>
                                      <p:tavLst>
                                        <p:tav tm="0">
                                          <p:val>
                                            <p:fltVal val="0"/>
                                          </p:val>
                                        </p:tav>
                                        <p:tav tm="100000">
                                          <p:val>
                                            <p:strVal val="#ppt_w"/>
                                          </p:val>
                                        </p:tav>
                                      </p:tavLst>
                                    </p:anim>
                                    <p:anim calcmode="lin" valueType="num">
                                      <p:cBhvr>
                                        <p:cTn id="37"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17" presetClass="entr" presetSubtype="1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fltVal val="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44" fill="hold">
                      <p:stCondLst>
                        <p:cond delay="indefinite"/>
                      </p:stCondLst>
                      <p:childTnLst>
                        <p:par>
                          <p:cTn id="45" fill="hold">
                            <p:stCondLst>
                              <p:cond delay="0"/>
                            </p:stCondLst>
                            <p:childTnLst>
                              <p:par>
                                <p:cTn id="46" presetID="17" presetClass="entr" presetSubtype="10"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p:cTn id="48" dur="500" fill="hold"/>
                                        <p:tgtEl>
                                          <p:spTgt spid="11"/>
                                        </p:tgtEl>
                                        <p:attrNameLst>
                                          <p:attrName>ppt_w</p:attrName>
                                        </p:attrNameLst>
                                      </p:cBhvr>
                                      <p:tavLst>
                                        <p:tav tm="0">
                                          <p:val>
                                            <p:fltVal val="0"/>
                                          </p:val>
                                        </p:tav>
                                        <p:tav tm="100000">
                                          <p:val>
                                            <p:strVal val="#ppt_w"/>
                                          </p:val>
                                        </p:tav>
                                      </p:tavLst>
                                    </p:anim>
                                    <p:anim calcmode="lin" valueType="num">
                                      <p:cBhvr>
                                        <p:cTn id="49"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17" presetClass="entr" presetSubtype="1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 calcmode="lin" valueType="num">
                                      <p:cBhvr>
                                        <p:cTn id="54" dur="500" fill="hold"/>
                                        <p:tgtEl>
                                          <p:spTgt spid="12"/>
                                        </p:tgtEl>
                                        <p:attrNameLst>
                                          <p:attrName>ppt_w</p:attrName>
                                        </p:attrNameLst>
                                      </p:cBhvr>
                                      <p:tavLst>
                                        <p:tav tm="0">
                                          <p:val>
                                            <p:fltVal val="0"/>
                                          </p:val>
                                        </p:tav>
                                        <p:tav tm="100000">
                                          <p:val>
                                            <p:strVal val="#ppt_w"/>
                                          </p:val>
                                        </p:tav>
                                      </p:tavLst>
                                    </p:anim>
                                    <p:anim calcmode="lin" valueType="num">
                                      <p:cBhvr>
                                        <p:cTn id="55" dur="5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spid="2" grpId="0"/>
      <p:bldP spid="2" grpId="1"/>
      <p:bldP spid="3" grpId="0"/>
      <p:bldP spid="3" grpId="1"/>
      <p:bldP spid="10" grpId="0" animBg="1"/>
      <p:bldP spid="10" grpId="1" animBg="1"/>
      <p:bldP spid="6" grpId="0" animBg="1"/>
      <p:bldP spid="6" grpId="1" animBg="1"/>
      <p:bldP spid="4" grpId="0" animBg="1"/>
      <p:bldP spid="4" grpId="1" animBg="1"/>
      <p:bldP spid="7" grpId="0" animBg="1"/>
      <p:bldP spid="7" grpId="1" animBg="1"/>
      <p:bldP spid="11" grpId="0" animBg="1"/>
      <p:bldP spid="11" grpId="1" animBg="1"/>
      <p:bldP spid="12" grpId="0" animBg="1"/>
      <p:bldP spid="12"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34" name="Shape 134"/>
        <p:cNvGrpSpPr/>
        <p:nvPr/>
      </p:nvGrpSpPr>
      <p:grpSpPr>
        <a:xfrm>
          <a:off x="0" y="0"/>
          <a:ext cx="0" cy="0"/>
          <a:chOff x="0" y="0"/>
          <a:chExt cx="0" cy="0"/>
        </a:xfrm>
      </p:grpSpPr>
      <p:sp>
        <p:nvSpPr>
          <p:cNvPr id="2" name="Text Box 1"/>
          <p:cNvSpPr txBox="1"/>
          <p:nvPr/>
        </p:nvSpPr>
        <p:spPr>
          <a:xfrm>
            <a:off x="1796415" y="776605"/>
            <a:ext cx="5584190" cy="368300"/>
          </a:xfrm>
          <a:prstGeom prst="rect">
            <a:avLst/>
          </a:prstGeom>
          <a:noFill/>
        </p:spPr>
        <p:txBody>
          <a:bodyPr wrap="square" rtlCol="0">
            <a:spAutoFit/>
          </a:bodyPr>
          <a:p>
            <a:pPr algn="ctr"/>
            <a:r>
              <a:rPr lang="en-US" altLang="tr-TR" sz="1800" b="1">
                <a:solidFill>
                  <a:srgbClr val="3F3F3F"/>
                </a:solidFill>
                <a:latin typeface="Georgia" panose="02040502050405020303"/>
                <a:ea typeface="Georgia" panose="02040502050405020303"/>
                <a:cs typeface="Georgia" panose="02040502050405020303"/>
                <a:sym typeface="Georgia" panose="02040502050405020303"/>
              </a:rPr>
              <a:t>Find the lower note in each bar</a:t>
            </a:r>
            <a:endParaRPr lang="en-US" altLang="tr-TR" sz="1800" b="1">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3" name="Google Shape;145;p23"/>
          <p:cNvSpPr/>
          <p:nvPr/>
        </p:nvSpPr>
        <p:spPr>
          <a:xfrm>
            <a:off x="880110" y="3327400"/>
            <a:ext cx="7578090" cy="888365"/>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rPr>
              <a:t>Remember a sharp raises a note by a semitone, a flat lowers a note by a semitone and a natural restores a not to its normal pitch. </a:t>
            </a:r>
            <a:endParaRPr lang="en-US" altLang="tr-TR" sz="1800"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pic>
        <p:nvPicPr>
          <p:cNvPr id="1" name="Picture 0" descr="/home/conserv/Pictures/Screenshots/Screenshot from 2022-08-23 07-47-32.pngScreenshot from 2022-08-23 07-47-32"/>
          <p:cNvPicPr>
            <a:picLocks noChangeAspect="1"/>
          </p:cNvPicPr>
          <p:nvPr/>
        </p:nvPicPr>
        <p:blipFill>
          <a:blip r:embed="rId1"/>
          <a:srcRect/>
          <a:stretch>
            <a:fillRect/>
          </a:stretch>
        </p:blipFill>
        <p:spPr>
          <a:xfrm>
            <a:off x="783908" y="1127125"/>
            <a:ext cx="7742555" cy="2200910"/>
          </a:xfrm>
          <a:prstGeom prst="rect">
            <a:avLst/>
          </a:prstGeom>
        </p:spPr>
      </p:pic>
      <p:sp>
        <p:nvSpPr>
          <p:cNvPr id="4" name="Oval 3"/>
          <p:cNvSpPr/>
          <p:nvPr/>
        </p:nvSpPr>
        <p:spPr>
          <a:xfrm>
            <a:off x="6992620" y="1486535"/>
            <a:ext cx="426085" cy="44005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6" name="Oval 5"/>
          <p:cNvSpPr/>
          <p:nvPr/>
        </p:nvSpPr>
        <p:spPr>
          <a:xfrm>
            <a:off x="3724910" y="1369695"/>
            <a:ext cx="413385" cy="40068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7" name="Oval 6"/>
          <p:cNvSpPr/>
          <p:nvPr/>
        </p:nvSpPr>
        <p:spPr>
          <a:xfrm>
            <a:off x="2524125" y="2364740"/>
            <a:ext cx="426085" cy="44005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0" name="Oval 9"/>
          <p:cNvSpPr/>
          <p:nvPr/>
        </p:nvSpPr>
        <p:spPr>
          <a:xfrm>
            <a:off x="1370330" y="1292225"/>
            <a:ext cx="426085" cy="44005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1" name="Oval 10"/>
          <p:cNvSpPr/>
          <p:nvPr/>
        </p:nvSpPr>
        <p:spPr>
          <a:xfrm>
            <a:off x="4730750" y="2724150"/>
            <a:ext cx="426085" cy="44005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2" name="Oval 11"/>
          <p:cNvSpPr/>
          <p:nvPr/>
        </p:nvSpPr>
        <p:spPr>
          <a:xfrm>
            <a:off x="6007100" y="2580005"/>
            <a:ext cx="426085" cy="44005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55" presetClass="entr" presetSubtype="0" fill="hold" nodeType="withEffect">
                                  <p:stCondLst>
                                    <p:cond delay="0"/>
                                  </p:stCondLst>
                                  <p:childTnLst>
                                    <p:set>
                                      <p:cBhvr>
                                        <p:cTn id="11" dur="1" fill="hold">
                                          <p:stCondLst>
                                            <p:cond delay="0"/>
                                          </p:stCondLst>
                                        </p:cTn>
                                        <p:tgtEl>
                                          <p:spTgt spid="1"/>
                                        </p:tgtEl>
                                        <p:attrNameLst>
                                          <p:attrName>style.visibility</p:attrName>
                                        </p:attrNameLst>
                                      </p:cBhvr>
                                      <p:to>
                                        <p:strVal val="visible"/>
                                      </p:to>
                                    </p:set>
                                    <p:anim calcmode="lin" valueType="num">
                                      <p:cBhvr>
                                        <p:cTn id="12" dur="1000" fill="hold"/>
                                        <p:tgtEl>
                                          <p:spTgt spid="1"/>
                                        </p:tgtEl>
                                        <p:attrNameLst>
                                          <p:attrName>ppt_w</p:attrName>
                                        </p:attrNameLst>
                                      </p:cBhvr>
                                      <p:tavLst>
                                        <p:tav tm="0">
                                          <p:val>
                                            <p:strVal val="#ppt_w*0.70"/>
                                          </p:val>
                                        </p:tav>
                                        <p:tav tm="100000">
                                          <p:val>
                                            <p:strVal val="#ppt_w"/>
                                          </p:val>
                                        </p:tav>
                                      </p:tavLst>
                                    </p:anim>
                                    <p:anim calcmode="lin" valueType="num">
                                      <p:cBhvr>
                                        <p:cTn id="13" dur="1000" fill="hold"/>
                                        <p:tgtEl>
                                          <p:spTgt spid="1"/>
                                        </p:tgtEl>
                                        <p:attrNameLst>
                                          <p:attrName>ppt_h</p:attrName>
                                        </p:attrNameLst>
                                      </p:cBhvr>
                                      <p:tavLst>
                                        <p:tav tm="0">
                                          <p:val>
                                            <p:strVal val="#ppt_h"/>
                                          </p:val>
                                        </p:tav>
                                        <p:tav tm="100000">
                                          <p:val>
                                            <p:strVal val="#ppt_h"/>
                                          </p:val>
                                        </p:tav>
                                      </p:tavLst>
                                    </p:anim>
                                    <p:animEffect transition="in" filter="fade">
                                      <p:cBhvr>
                                        <p:cTn id="14" dur="1000"/>
                                        <p:tgtEl>
                                          <p:spTgt spid="1"/>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strips(downLeft)">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7" presetClass="entr" presetSubtype="1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500" fill="hold"/>
                                        <p:tgtEl>
                                          <p:spTgt spid="10"/>
                                        </p:tgtEl>
                                        <p:attrNameLst>
                                          <p:attrName>ppt_w</p:attrName>
                                        </p:attrNameLst>
                                      </p:cBhvr>
                                      <p:tavLst>
                                        <p:tav tm="0">
                                          <p:val>
                                            <p:fltVal val="0"/>
                                          </p:val>
                                        </p:tav>
                                        <p:tav tm="100000">
                                          <p:val>
                                            <p:strVal val="#ppt_w"/>
                                          </p:val>
                                        </p:tav>
                                      </p:tavLst>
                                    </p:anim>
                                    <p:anim calcmode="lin" valueType="num">
                                      <p:cBhvr>
                                        <p:cTn id="25"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17" presetClass="entr" presetSubtype="1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500" fill="hold"/>
                                        <p:tgtEl>
                                          <p:spTgt spid="6"/>
                                        </p:tgtEl>
                                        <p:attrNameLst>
                                          <p:attrName>ppt_w</p:attrName>
                                        </p:attrNameLst>
                                      </p:cBhvr>
                                      <p:tavLst>
                                        <p:tav tm="0">
                                          <p:val>
                                            <p:fltVal val="0"/>
                                          </p:val>
                                        </p:tav>
                                        <p:tav tm="100000">
                                          <p:val>
                                            <p:strVal val="#ppt_w"/>
                                          </p:val>
                                        </p:tav>
                                      </p:tavLst>
                                    </p:anim>
                                    <p:anim calcmode="lin" valueType="num">
                                      <p:cBhvr>
                                        <p:cTn id="31" dur="5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17" presetClass="entr" presetSubtype="10"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p:cTn id="36" dur="500" fill="hold"/>
                                        <p:tgtEl>
                                          <p:spTgt spid="4"/>
                                        </p:tgtEl>
                                        <p:attrNameLst>
                                          <p:attrName>ppt_w</p:attrName>
                                        </p:attrNameLst>
                                      </p:cBhvr>
                                      <p:tavLst>
                                        <p:tav tm="0">
                                          <p:val>
                                            <p:fltVal val="0"/>
                                          </p:val>
                                        </p:tav>
                                        <p:tav tm="100000">
                                          <p:val>
                                            <p:strVal val="#ppt_w"/>
                                          </p:val>
                                        </p:tav>
                                      </p:tavLst>
                                    </p:anim>
                                    <p:anim calcmode="lin" valueType="num">
                                      <p:cBhvr>
                                        <p:cTn id="37"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17" presetClass="entr" presetSubtype="1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fltVal val="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44" fill="hold">
                      <p:stCondLst>
                        <p:cond delay="indefinite"/>
                      </p:stCondLst>
                      <p:childTnLst>
                        <p:par>
                          <p:cTn id="45" fill="hold">
                            <p:stCondLst>
                              <p:cond delay="0"/>
                            </p:stCondLst>
                            <p:childTnLst>
                              <p:par>
                                <p:cTn id="46" presetID="17" presetClass="entr" presetSubtype="10"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p:cTn id="48" dur="500" fill="hold"/>
                                        <p:tgtEl>
                                          <p:spTgt spid="11"/>
                                        </p:tgtEl>
                                        <p:attrNameLst>
                                          <p:attrName>ppt_w</p:attrName>
                                        </p:attrNameLst>
                                      </p:cBhvr>
                                      <p:tavLst>
                                        <p:tav tm="0">
                                          <p:val>
                                            <p:fltVal val="0"/>
                                          </p:val>
                                        </p:tav>
                                        <p:tav tm="100000">
                                          <p:val>
                                            <p:strVal val="#ppt_w"/>
                                          </p:val>
                                        </p:tav>
                                      </p:tavLst>
                                    </p:anim>
                                    <p:anim calcmode="lin" valueType="num">
                                      <p:cBhvr>
                                        <p:cTn id="49" dur="5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17" presetClass="entr" presetSubtype="1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 calcmode="lin" valueType="num">
                                      <p:cBhvr>
                                        <p:cTn id="54" dur="500" fill="hold"/>
                                        <p:tgtEl>
                                          <p:spTgt spid="12"/>
                                        </p:tgtEl>
                                        <p:attrNameLst>
                                          <p:attrName>ppt_w</p:attrName>
                                        </p:attrNameLst>
                                      </p:cBhvr>
                                      <p:tavLst>
                                        <p:tav tm="0">
                                          <p:val>
                                            <p:fltVal val="0"/>
                                          </p:val>
                                        </p:tav>
                                        <p:tav tm="100000">
                                          <p:val>
                                            <p:strVal val="#ppt_w"/>
                                          </p:val>
                                        </p:tav>
                                      </p:tavLst>
                                    </p:anim>
                                    <p:anim calcmode="lin" valueType="num">
                                      <p:cBhvr>
                                        <p:cTn id="55" dur="5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spid="2" grpId="0"/>
      <p:bldP spid="2" grpId="1"/>
      <p:bldP spid="3" grpId="0"/>
      <p:bldP spid="3" grpId="1"/>
      <p:bldP spid="10" grpId="0" bldLvl="0" animBg="1"/>
      <p:bldP spid="10" grpId="1" animBg="1"/>
      <p:bldP spid="6" grpId="0" bldLvl="0" animBg="1"/>
      <p:bldP spid="6" grpId="1" animBg="1"/>
      <p:bldP spid="4" grpId="0" bldLvl="0" animBg="1"/>
      <p:bldP spid="4" grpId="1" animBg="1"/>
      <p:bldP spid="7" grpId="0" bldLvl="0" animBg="1"/>
      <p:bldP spid="7" grpId="1" animBg="1"/>
      <p:bldP spid="11" grpId="0" bldLvl="0" animBg="1"/>
      <p:bldP spid="11" grpId="1" animBg="1"/>
      <p:bldP spid="12" grpId="0" bldLvl="0" animBg="1"/>
      <p:bldP spid="12"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306" name="Shape 306"/>
        <p:cNvGrpSpPr/>
        <p:nvPr/>
      </p:nvGrpSpPr>
      <p:grpSpPr>
        <a:xfrm>
          <a:off x="0" y="0"/>
          <a:ext cx="0" cy="0"/>
          <a:chOff x="0" y="0"/>
          <a:chExt cx="0" cy="0"/>
        </a:xfrm>
      </p:grpSpPr>
      <p:sp>
        <p:nvSpPr>
          <p:cNvPr id="336" name="Google Shape;336;p30"/>
          <p:cNvSpPr txBox="1"/>
          <p:nvPr/>
        </p:nvSpPr>
        <p:spPr>
          <a:xfrm>
            <a:off x="1905000" y="3644900"/>
            <a:ext cx="5426710" cy="1125855"/>
          </a:xfrm>
          <a:prstGeom prst="rect">
            <a:avLst/>
          </a:prstGeom>
          <a:noFill/>
          <a:ln>
            <a:noFill/>
          </a:ln>
        </p:spPr>
        <p:txBody>
          <a:bodyPr spcFirstLastPara="1" wrap="square" lIns="0" tIns="0" rIns="0" bIns="0" anchor="t" anchorCtr="0">
            <a:noAutofit/>
          </a:bodyPr>
          <a:lstStyle/>
          <a:p>
            <a:pPr marL="0" marR="0" lvl="0" indent="0" algn="l" rtl="0">
              <a:lnSpc>
                <a:spcPct val="150000"/>
              </a:lnSpc>
              <a:spcBef>
                <a:spcPts val="0"/>
              </a:spcBef>
              <a:spcAft>
                <a:spcPts val="0"/>
              </a:spcAft>
              <a:buNone/>
            </a:pPr>
            <a:r>
              <a:rPr lang="en-US" altLang="tr-TR" sz="1800">
                <a:solidFill>
                  <a:srgbClr val="7F7F7F"/>
                </a:solidFill>
                <a:latin typeface="Georgia" panose="02040502050405020303"/>
                <a:ea typeface="Georgia" panose="02040502050405020303"/>
                <a:cs typeface="Georgia" panose="02040502050405020303"/>
                <a:sym typeface="Georgia" panose="02040502050405020303"/>
              </a:rPr>
              <a:t>Remember what you have learned about accidentals and answer before going to the next slide.</a:t>
            </a:r>
            <a:endParaRPr lang="en-US" altLang="tr-TR" sz="1800">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337" name="Google Shape;337;p30"/>
          <p:cNvSpPr txBox="1"/>
          <p:nvPr/>
        </p:nvSpPr>
        <p:spPr>
          <a:xfrm>
            <a:off x="1905000" y="3302000"/>
            <a:ext cx="4948555" cy="30607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altLang="tr-TR" b="1">
                <a:solidFill>
                  <a:srgbClr val="3F3F3F"/>
                </a:solidFill>
                <a:latin typeface="Georgia" panose="02040502050405020303"/>
                <a:ea typeface="Georgia" panose="02040502050405020303"/>
                <a:cs typeface="Georgia" panose="02040502050405020303"/>
                <a:sym typeface="Georgia" panose="02040502050405020303"/>
              </a:rPr>
              <a:t>What are the notes shown by arrows above? </a:t>
            </a:r>
            <a:endParaRPr lang="en-US" altLang="tr-TR" b="1">
              <a:solidFill>
                <a:srgbClr val="3F3F3F"/>
              </a:solidFill>
              <a:latin typeface="Georgia" panose="02040502050405020303"/>
              <a:ea typeface="Georgia" panose="02040502050405020303"/>
              <a:cs typeface="Georgia" panose="02040502050405020303"/>
              <a:sym typeface="Georgia" panose="02040502050405020303"/>
            </a:endParaRPr>
          </a:p>
        </p:txBody>
      </p:sp>
      <p:pic>
        <p:nvPicPr>
          <p:cNvPr id="1" name="Picture 0" descr="/home/conserv/Pictures/Screenshots/Screenshot from 2022-08-23 08-13-51.pngScreenshot from 2022-08-23 08-13-51"/>
          <p:cNvPicPr>
            <a:picLocks noChangeAspect="1"/>
          </p:cNvPicPr>
          <p:nvPr/>
        </p:nvPicPr>
        <p:blipFill>
          <a:blip r:embed="rId1"/>
          <a:srcRect/>
          <a:stretch>
            <a:fillRect/>
          </a:stretch>
        </p:blipFill>
        <p:spPr>
          <a:xfrm>
            <a:off x="1500505" y="808355"/>
            <a:ext cx="6096000" cy="2438400"/>
          </a:xfrm>
          <a:prstGeom prst="rect">
            <a:avLst/>
          </a:prstGeom>
        </p:spPr>
      </p:pic>
      <p:cxnSp>
        <p:nvCxnSpPr>
          <p:cNvPr id="2" name="Straight Arrow Connector 1"/>
          <p:cNvCxnSpPr/>
          <p:nvPr/>
        </p:nvCxnSpPr>
        <p:spPr>
          <a:xfrm flipH="1">
            <a:off x="3241040" y="71183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 name="Straight Arrow Connector 2"/>
          <p:cNvCxnSpPr/>
          <p:nvPr/>
        </p:nvCxnSpPr>
        <p:spPr>
          <a:xfrm flipH="1">
            <a:off x="4307840" y="67373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flipH="1">
            <a:off x="4955540" y="69913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H="1">
            <a:off x="5641340" y="71183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H="1">
            <a:off x="6555740" y="73723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2656840" y="188023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3736340" y="188023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4193540" y="188023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5031740" y="189293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37"/>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336"/>
                                        </p:tgtEl>
                                        <p:attrNameLst>
                                          <p:attrName>style.visibility</p:attrName>
                                        </p:attrNameLst>
                                      </p:cBhvr>
                                      <p:to>
                                        <p:strVal val="visible"/>
                                      </p:to>
                                    </p:set>
                                    <p:animEffect transition="in" filter="fade">
                                      <p:cBhvr>
                                        <p:cTn id="9" dur="200"/>
                                        <p:tgtEl>
                                          <p:spTgt spid="3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306" name="Shape 306"/>
        <p:cNvGrpSpPr/>
        <p:nvPr/>
      </p:nvGrpSpPr>
      <p:grpSpPr>
        <a:xfrm>
          <a:off x="0" y="0"/>
          <a:ext cx="0" cy="0"/>
          <a:chOff x="0" y="0"/>
          <a:chExt cx="0" cy="0"/>
        </a:xfrm>
      </p:grpSpPr>
      <p:pic>
        <p:nvPicPr>
          <p:cNvPr id="1" name="Picture 0" descr="/home/conserv/Pictures/Screenshots/Screenshot from 2022-08-23 08-19-21.pngScreenshot from 2022-08-23 08-19-21"/>
          <p:cNvPicPr>
            <a:picLocks noChangeAspect="1"/>
          </p:cNvPicPr>
          <p:nvPr/>
        </p:nvPicPr>
        <p:blipFill>
          <a:blip r:embed="rId1"/>
          <a:srcRect/>
          <a:stretch>
            <a:fillRect/>
          </a:stretch>
        </p:blipFill>
        <p:spPr>
          <a:xfrm>
            <a:off x="1655445" y="983615"/>
            <a:ext cx="5951220" cy="3117850"/>
          </a:xfrm>
          <a:prstGeom prst="rect">
            <a:avLst/>
          </a:prstGeom>
        </p:spPr>
      </p:pic>
      <p:cxnSp>
        <p:nvCxnSpPr>
          <p:cNvPr id="2" name="Straight Arrow Connector 1"/>
          <p:cNvCxnSpPr/>
          <p:nvPr/>
        </p:nvCxnSpPr>
        <p:spPr>
          <a:xfrm flipH="1">
            <a:off x="3355340" y="85407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 name="Straight Arrow Connector 2"/>
          <p:cNvCxnSpPr/>
          <p:nvPr/>
        </p:nvCxnSpPr>
        <p:spPr>
          <a:xfrm flipH="1">
            <a:off x="4424045" y="85407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flipH="1">
            <a:off x="5033010" y="85407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H="1">
            <a:off x="5732145" y="85407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H="1">
            <a:off x="6568440" y="85407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2747645" y="2680970"/>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3827145" y="2680970"/>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4257675" y="259016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5045710" y="2590165"/>
            <a:ext cx="12700" cy="30988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162300" y="924560"/>
            <a:ext cx="2819400" cy="368300"/>
          </a:xfrm>
          <a:prstGeom prst="rect">
            <a:avLst/>
          </a:prstGeom>
          <a:noFill/>
        </p:spPr>
        <p:txBody>
          <a:bodyPr wrap="square" rtlCol="0">
            <a:spAutoFit/>
          </a:bodyPr>
          <a:p>
            <a:pPr algn="ctr"/>
            <a:r>
              <a:rPr lang="en-US" altLang="tr-TR" sz="1800" b="1">
                <a:solidFill>
                  <a:srgbClr val="3F3F3F"/>
                </a:solidFill>
                <a:latin typeface="Georgia" panose="02040502050405020303"/>
                <a:ea typeface="Georgia" panose="02040502050405020303"/>
                <a:cs typeface="Georgia" panose="02040502050405020303"/>
                <a:sym typeface="Georgia" panose="02040502050405020303"/>
              </a:rPr>
              <a:t>Tones and Semitones</a:t>
            </a:r>
            <a:endParaRPr lang="en-US" altLang="tr-TR" sz="1800" b="1">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4" name="Text Box 3"/>
          <p:cNvSpPr txBox="1"/>
          <p:nvPr/>
        </p:nvSpPr>
        <p:spPr>
          <a:xfrm>
            <a:off x="930275" y="1462405"/>
            <a:ext cx="7377430" cy="64516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Tones and Semitones are words used to describe the </a:t>
            </a:r>
            <a:r>
              <a:rPr lang="en-US" altLang="tr-TR" sz="1800" b="1">
                <a:solidFill>
                  <a:srgbClr val="3F3F3F"/>
                </a:solidFill>
                <a:latin typeface="Georgia" panose="02040502050405020303"/>
                <a:ea typeface="Georgia" panose="02040502050405020303"/>
                <a:cs typeface="Georgia" panose="02040502050405020303"/>
                <a:sym typeface="Georgia" panose="02040502050405020303"/>
              </a:rPr>
              <a:t>distance </a:t>
            </a:r>
            <a:r>
              <a:rPr lang="en-US" altLang="tr-TR" sz="1800">
                <a:solidFill>
                  <a:srgbClr val="3F3F3F"/>
                </a:solidFill>
                <a:latin typeface="Georgia" panose="02040502050405020303"/>
                <a:ea typeface="Georgia" panose="02040502050405020303"/>
                <a:cs typeface="Georgia" panose="02040502050405020303"/>
                <a:sym typeface="Georgia" panose="02040502050405020303"/>
              </a:rPr>
              <a:t>between two notes. </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5" name="Text Box 4"/>
          <p:cNvSpPr txBox="1"/>
          <p:nvPr/>
        </p:nvSpPr>
        <p:spPr>
          <a:xfrm>
            <a:off x="930275" y="2110105"/>
            <a:ext cx="7377430" cy="64516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A </a:t>
            </a:r>
            <a:r>
              <a:rPr lang="en-US" altLang="tr-TR" sz="1800" b="1">
                <a:solidFill>
                  <a:srgbClr val="3F3F3F"/>
                </a:solidFill>
                <a:latin typeface="Georgia" panose="02040502050405020303"/>
                <a:ea typeface="Georgia" panose="02040502050405020303"/>
                <a:cs typeface="Georgia" panose="02040502050405020303"/>
                <a:sym typeface="Georgia" panose="02040502050405020303"/>
              </a:rPr>
              <a:t>semitone </a:t>
            </a:r>
            <a:r>
              <a:rPr lang="en-US" altLang="tr-TR" sz="1800">
                <a:solidFill>
                  <a:srgbClr val="3F3F3F"/>
                </a:solidFill>
                <a:latin typeface="Georgia" panose="02040502050405020303"/>
                <a:ea typeface="Georgia" panose="02040502050405020303"/>
                <a:cs typeface="Georgia" panose="02040502050405020303"/>
                <a:sym typeface="Georgia" panose="02040502050405020303"/>
              </a:rPr>
              <a:t>is the </a:t>
            </a:r>
            <a:r>
              <a:rPr lang="en-US" altLang="tr-TR" sz="1800" b="1">
                <a:solidFill>
                  <a:srgbClr val="3F3F3F"/>
                </a:solidFill>
                <a:latin typeface="Georgia" panose="02040502050405020303"/>
                <a:ea typeface="Georgia" panose="02040502050405020303"/>
                <a:cs typeface="Georgia" panose="02040502050405020303"/>
                <a:sym typeface="Georgia" panose="02040502050405020303"/>
              </a:rPr>
              <a:t>shortest </a:t>
            </a:r>
            <a:r>
              <a:rPr lang="en-US" altLang="tr-TR" sz="1800">
                <a:solidFill>
                  <a:srgbClr val="3F3F3F"/>
                </a:solidFill>
                <a:latin typeface="Georgia" panose="02040502050405020303"/>
                <a:ea typeface="Georgia" panose="02040502050405020303"/>
                <a:cs typeface="Georgia" panose="02040502050405020303"/>
                <a:sym typeface="Georgia" panose="02040502050405020303"/>
              </a:rPr>
              <a:t>distance we can measure between two notes.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6" name="Text Box 5"/>
          <p:cNvSpPr txBox="1"/>
          <p:nvPr/>
        </p:nvSpPr>
        <p:spPr>
          <a:xfrm>
            <a:off x="930275" y="2708910"/>
            <a:ext cx="737743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A </a:t>
            </a:r>
            <a:r>
              <a:rPr lang="en-US" altLang="tr-TR" sz="1800" b="1">
                <a:solidFill>
                  <a:srgbClr val="3F3F3F"/>
                </a:solidFill>
                <a:latin typeface="Georgia" panose="02040502050405020303"/>
                <a:ea typeface="Georgia" panose="02040502050405020303"/>
                <a:cs typeface="Georgia" panose="02040502050405020303"/>
                <a:sym typeface="Georgia" panose="02040502050405020303"/>
              </a:rPr>
              <a:t>tone </a:t>
            </a:r>
            <a:r>
              <a:rPr lang="en-US" altLang="tr-TR" sz="1800">
                <a:solidFill>
                  <a:srgbClr val="3F3F3F"/>
                </a:solidFill>
                <a:latin typeface="Georgia" panose="02040502050405020303"/>
                <a:ea typeface="Georgia" panose="02040502050405020303"/>
                <a:cs typeface="Georgia" panose="02040502050405020303"/>
                <a:sym typeface="Georgia" panose="02040502050405020303"/>
              </a:rPr>
              <a:t>is two semitones.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7" name="Text Box 6"/>
          <p:cNvSpPr txBox="1"/>
          <p:nvPr/>
        </p:nvSpPr>
        <p:spPr>
          <a:xfrm>
            <a:off x="930275" y="3089910"/>
            <a:ext cx="7377430" cy="1476375"/>
          </a:xfrm>
          <a:prstGeom prst="rect">
            <a:avLst/>
          </a:prstGeom>
          <a:noFill/>
        </p:spPr>
        <p:txBody>
          <a:bodyPr wrap="square" rtlCol="0">
            <a:spAutoFit/>
          </a:bodyPr>
          <a:p>
            <a:pPr lvl="8"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On a piano, there is a </a:t>
            </a:r>
            <a:r>
              <a:rPr lang="en-US" altLang="tr-TR" sz="1800" b="1">
                <a:solidFill>
                  <a:srgbClr val="3F3F3F"/>
                </a:solidFill>
                <a:latin typeface="Georgia" panose="02040502050405020303"/>
                <a:ea typeface="Georgia" panose="02040502050405020303"/>
                <a:cs typeface="Georgia" panose="02040502050405020303"/>
                <a:sym typeface="Georgia" panose="02040502050405020303"/>
              </a:rPr>
              <a:t>semitone between every note, whether white or black.</a:t>
            </a:r>
            <a:r>
              <a:rPr lang="en-US" altLang="tr-TR" sz="1800">
                <a:solidFill>
                  <a:srgbClr val="3F3F3F"/>
                </a:solidFill>
                <a:latin typeface="Georgia" panose="02040502050405020303"/>
                <a:ea typeface="Georgia" panose="02040502050405020303"/>
                <a:cs typeface="Georgia" panose="02040502050405020303"/>
                <a:sym typeface="Georgia" panose="02040502050405020303"/>
              </a:rPr>
              <a:t> </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a:p>
            <a:pPr algn="l"/>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Note: </a:t>
            </a:r>
            <a:r>
              <a:rPr lang="en-US" altLang="tr-TR" sz="1800" b="1">
                <a:solidFill>
                  <a:srgbClr val="3F3F3F"/>
                </a:solidFill>
                <a:latin typeface="Georgia" panose="02040502050405020303"/>
                <a:ea typeface="Georgia" panose="02040502050405020303"/>
                <a:cs typeface="Georgia" panose="02040502050405020303"/>
                <a:sym typeface="Georgia" panose="02040502050405020303"/>
              </a:rPr>
              <a:t>Each black key on the piano has two names</a:t>
            </a:r>
            <a:r>
              <a:rPr lang="en-US" altLang="tr-TR" sz="1800">
                <a:solidFill>
                  <a:srgbClr val="3F3F3F"/>
                </a:solidFill>
                <a:latin typeface="Georgia" panose="02040502050405020303"/>
                <a:ea typeface="Georgia" panose="02040502050405020303"/>
                <a:cs typeface="Georgia" panose="02040502050405020303"/>
                <a:sym typeface="Georgia" panose="02040502050405020303"/>
              </a:rPr>
              <a:t>. A sharp of the white key below it and a flat of the white key above it.</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trips(downLeft)">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strips(downLeft)">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P spid="7" grpId="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341" name="Shape 341"/>
        <p:cNvGrpSpPr/>
        <p:nvPr/>
      </p:nvGrpSpPr>
      <p:grpSpPr>
        <a:xfrm>
          <a:off x="0" y="0"/>
          <a:ext cx="0" cy="0"/>
          <a:chOff x="0" y="0"/>
          <a:chExt cx="0" cy="0"/>
        </a:xfrm>
      </p:grpSpPr>
      <p:pic>
        <p:nvPicPr>
          <p:cNvPr id="1" name="Picture 0" descr="/home/conserv/Downloads/Semitones-and-WholeTones.pngSemitones-and-WholeTones"/>
          <p:cNvPicPr>
            <a:picLocks noChangeAspect="1"/>
          </p:cNvPicPr>
          <p:nvPr/>
        </p:nvPicPr>
        <p:blipFill>
          <a:blip r:embed="rId1"/>
          <a:srcRect/>
          <a:stretch>
            <a:fillRect/>
          </a:stretch>
        </p:blipFill>
        <p:spPr>
          <a:xfrm>
            <a:off x="995680" y="791528"/>
            <a:ext cx="7234555" cy="4168140"/>
          </a:xfrm>
          <a:prstGeom prst="rect">
            <a:avLst/>
          </a:prstGeom>
        </p:spPr>
      </p:pic>
      <p:sp>
        <p:nvSpPr>
          <p:cNvPr id="2" name="Text Box 1"/>
          <p:cNvSpPr txBox="1"/>
          <p:nvPr/>
        </p:nvSpPr>
        <p:spPr>
          <a:xfrm>
            <a:off x="1787525" y="2106295"/>
            <a:ext cx="848995" cy="953135"/>
          </a:xfrm>
          <a:prstGeom prst="rect">
            <a:avLst/>
          </a:prstGeom>
          <a:noFill/>
        </p:spPr>
        <p:txBody>
          <a:bodyPr wrap="square" rtlCol="0" anchor="t">
            <a:spAutoFit/>
          </a:bodyPr>
          <a:p>
            <a:r>
              <a:rPr lang="en-US" sz="2800">
                <a:solidFill>
                  <a:schemeClr val="bg1"/>
                </a:solidFill>
              </a:rPr>
              <a:t>C♯</a:t>
            </a:r>
            <a:endParaRPr lang="en-US" sz="2800">
              <a:solidFill>
                <a:schemeClr val="bg1"/>
              </a:solidFill>
            </a:endParaRPr>
          </a:p>
          <a:p>
            <a:r>
              <a:rPr lang="en-US" sz="2800">
                <a:solidFill>
                  <a:schemeClr val="bg1"/>
                </a:solidFill>
              </a:rPr>
              <a:t>D♭</a:t>
            </a:r>
            <a:endParaRPr lang="en-US" sz="2800">
              <a:solidFill>
                <a:schemeClr val="bg1"/>
              </a:solidFill>
            </a:endParaRPr>
          </a:p>
        </p:txBody>
      </p:sp>
      <p:sp>
        <p:nvSpPr>
          <p:cNvPr id="3" name="Text Box 2"/>
          <p:cNvSpPr txBox="1"/>
          <p:nvPr/>
        </p:nvSpPr>
        <p:spPr>
          <a:xfrm>
            <a:off x="2727325" y="2106295"/>
            <a:ext cx="848995" cy="953135"/>
          </a:xfrm>
          <a:prstGeom prst="rect">
            <a:avLst/>
          </a:prstGeom>
          <a:noFill/>
        </p:spPr>
        <p:txBody>
          <a:bodyPr wrap="square" rtlCol="0" anchor="t">
            <a:spAutoFit/>
          </a:bodyPr>
          <a:p>
            <a:r>
              <a:rPr lang="en-US" sz="2800">
                <a:solidFill>
                  <a:schemeClr val="bg1"/>
                </a:solidFill>
              </a:rPr>
              <a:t>D♯</a:t>
            </a:r>
            <a:endParaRPr lang="en-US" sz="2800">
              <a:solidFill>
                <a:schemeClr val="bg1"/>
              </a:solidFill>
            </a:endParaRPr>
          </a:p>
          <a:p>
            <a:r>
              <a:rPr lang="en-US" sz="2800">
                <a:solidFill>
                  <a:schemeClr val="bg1"/>
                </a:solidFill>
              </a:rPr>
              <a:t>E♭</a:t>
            </a:r>
            <a:endParaRPr lang="en-US" sz="2800">
              <a:solidFill>
                <a:schemeClr val="bg1"/>
              </a:solidFill>
            </a:endParaRPr>
          </a:p>
        </p:txBody>
      </p:sp>
      <p:sp>
        <p:nvSpPr>
          <p:cNvPr id="4" name="Text Box 3"/>
          <p:cNvSpPr txBox="1"/>
          <p:nvPr/>
        </p:nvSpPr>
        <p:spPr>
          <a:xfrm>
            <a:off x="4581525" y="2106295"/>
            <a:ext cx="848995" cy="953135"/>
          </a:xfrm>
          <a:prstGeom prst="rect">
            <a:avLst/>
          </a:prstGeom>
          <a:noFill/>
        </p:spPr>
        <p:txBody>
          <a:bodyPr wrap="square" rtlCol="0" anchor="t">
            <a:spAutoFit/>
          </a:bodyPr>
          <a:p>
            <a:r>
              <a:rPr lang="en-US" sz="2800">
                <a:solidFill>
                  <a:schemeClr val="bg1"/>
                </a:solidFill>
              </a:rPr>
              <a:t>F♯</a:t>
            </a:r>
            <a:endParaRPr lang="en-US" sz="2800">
              <a:solidFill>
                <a:schemeClr val="bg1"/>
              </a:solidFill>
            </a:endParaRPr>
          </a:p>
          <a:p>
            <a:r>
              <a:rPr lang="en-US" sz="2800">
                <a:solidFill>
                  <a:schemeClr val="bg1"/>
                </a:solidFill>
              </a:rPr>
              <a:t>G♭</a:t>
            </a:r>
            <a:endParaRPr lang="en-US" sz="2800">
              <a:solidFill>
                <a:schemeClr val="bg1"/>
              </a:solidFill>
            </a:endParaRPr>
          </a:p>
        </p:txBody>
      </p:sp>
      <p:sp>
        <p:nvSpPr>
          <p:cNvPr id="5" name="Text Box 4"/>
          <p:cNvSpPr txBox="1"/>
          <p:nvPr/>
        </p:nvSpPr>
        <p:spPr>
          <a:xfrm>
            <a:off x="5508625" y="2106295"/>
            <a:ext cx="848995" cy="953135"/>
          </a:xfrm>
          <a:prstGeom prst="rect">
            <a:avLst/>
          </a:prstGeom>
          <a:noFill/>
        </p:spPr>
        <p:txBody>
          <a:bodyPr wrap="square" rtlCol="0" anchor="t">
            <a:spAutoFit/>
          </a:bodyPr>
          <a:p>
            <a:r>
              <a:rPr lang="en-US" sz="2800">
                <a:solidFill>
                  <a:schemeClr val="bg1"/>
                </a:solidFill>
              </a:rPr>
              <a:t>G♯</a:t>
            </a:r>
            <a:endParaRPr lang="en-US" sz="2800">
              <a:solidFill>
                <a:schemeClr val="bg1"/>
              </a:solidFill>
            </a:endParaRPr>
          </a:p>
          <a:p>
            <a:r>
              <a:rPr lang="en-US" sz="2800">
                <a:solidFill>
                  <a:schemeClr val="bg1"/>
                </a:solidFill>
              </a:rPr>
              <a:t>A♭</a:t>
            </a:r>
            <a:endParaRPr lang="en-US" sz="2800">
              <a:solidFill>
                <a:schemeClr val="bg1"/>
              </a:solidFill>
            </a:endParaRPr>
          </a:p>
        </p:txBody>
      </p:sp>
      <p:sp>
        <p:nvSpPr>
          <p:cNvPr id="6" name="Text Box 5"/>
          <p:cNvSpPr txBox="1"/>
          <p:nvPr/>
        </p:nvSpPr>
        <p:spPr>
          <a:xfrm>
            <a:off x="6435725" y="2106295"/>
            <a:ext cx="848995" cy="953135"/>
          </a:xfrm>
          <a:prstGeom prst="rect">
            <a:avLst/>
          </a:prstGeom>
          <a:noFill/>
        </p:spPr>
        <p:txBody>
          <a:bodyPr wrap="square" rtlCol="0" anchor="t">
            <a:spAutoFit/>
          </a:bodyPr>
          <a:p>
            <a:r>
              <a:rPr lang="en-US" sz="2800">
                <a:solidFill>
                  <a:schemeClr val="bg1"/>
                </a:solidFill>
              </a:rPr>
              <a:t>A♯</a:t>
            </a:r>
            <a:endParaRPr lang="en-US" sz="2800">
              <a:solidFill>
                <a:schemeClr val="bg1"/>
              </a:solidFill>
            </a:endParaRPr>
          </a:p>
          <a:p>
            <a:r>
              <a:rPr lang="en-US" sz="2800">
                <a:solidFill>
                  <a:schemeClr val="bg1"/>
                </a:solidFill>
              </a:rPr>
              <a:t>B♭</a:t>
            </a:r>
            <a:endParaRPr lang="en-US" sz="2800">
              <a:solidFill>
                <a:schemeClr val="bg1"/>
              </a:solidFill>
            </a:endParaRPr>
          </a:p>
        </p:txBody>
      </p:sp>
      <p:cxnSp>
        <p:nvCxnSpPr>
          <p:cNvPr id="7" name="Straight Arrow Connector 6"/>
          <p:cNvCxnSpPr/>
          <p:nvPr/>
        </p:nvCxnSpPr>
        <p:spPr>
          <a:xfrm flipV="1">
            <a:off x="1652270" y="3204845"/>
            <a:ext cx="387985" cy="94234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2604770" y="3192145"/>
            <a:ext cx="387985" cy="94234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4497070" y="3179445"/>
            <a:ext cx="387985" cy="94234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5360670" y="3204845"/>
            <a:ext cx="387985" cy="94234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6325870" y="3192145"/>
            <a:ext cx="387985" cy="94234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130425" y="3229610"/>
            <a:ext cx="400050" cy="878205"/>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133725" y="3255010"/>
            <a:ext cx="400050" cy="878205"/>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4949825" y="3242310"/>
            <a:ext cx="400050" cy="878205"/>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5864225" y="3242310"/>
            <a:ext cx="400050" cy="878205"/>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778625" y="3229610"/>
            <a:ext cx="400050" cy="878205"/>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3654425" y="4121785"/>
            <a:ext cx="619760" cy="1270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371715" y="4133215"/>
            <a:ext cx="619760" cy="1270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0" name="Text Box 19"/>
          <p:cNvSpPr txBox="1"/>
          <p:nvPr/>
        </p:nvSpPr>
        <p:spPr>
          <a:xfrm>
            <a:off x="747395" y="611505"/>
            <a:ext cx="759841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Notes on the piano. Note the semitone intervals between each two notes.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Tree>
  </p:cSld>
  <p:clrMapOvr>
    <a:masterClrMapping/>
  </p:clrMapOvr>
  <p:transition spd="slow">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114675" y="725805"/>
            <a:ext cx="281940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Tones and Semitones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4" name="Text Box 3"/>
          <p:cNvSpPr txBox="1"/>
          <p:nvPr/>
        </p:nvSpPr>
        <p:spPr>
          <a:xfrm>
            <a:off x="930275" y="1094105"/>
            <a:ext cx="7377430" cy="64516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The distance from E to F and B to C is a semitone because there is no black key between them. </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5" name="Text Box 4"/>
          <p:cNvSpPr txBox="1"/>
          <p:nvPr/>
        </p:nvSpPr>
        <p:spPr>
          <a:xfrm>
            <a:off x="930275" y="1729105"/>
            <a:ext cx="73774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The distance from C to D is a tone because we have a C# between them.</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6" name="Text Box 5"/>
          <p:cNvSpPr txBox="1"/>
          <p:nvPr/>
        </p:nvSpPr>
        <p:spPr>
          <a:xfrm>
            <a:off x="930275" y="2200910"/>
            <a:ext cx="7377430" cy="64516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Whenever you skip a note, that is a tone. If you don’t skip a note, that is a semitone.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pic>
        <p:nvPicPr>
          <p:cNvPr id="3" name="Picture 2" descr="/home/conserv/Downloads/Semitones-and-WholeTones.pngSemitones-and-WholeTones"/>
          <p:cNvPicPr>
            <a:picLocks noChangeAspect="1"/>
          </p:cNvPicPr>
          <p:nvPr/>
        </p:nvPicPr>
        <p:blipFill>
          <a:blip r:embed="rId1"/>
          <a:srcRect/>
          <a:stretch>
            <a:fillRect/>
          </a:stretch>
        </p:blipFill>
        <p:spPr>
          <a:xfrm>
            <a:off x="2402840" y="2732405"/>
            <a:ext cx="3416935" cy="1969135"/>
          </a:xfrm>
          <a:prstGeom prst="rect">
            <a:avLst/>
          </a:prstGeom>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trips(downLef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114675" y="751205"/>
            <a:ext cx="281940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Tones and Semitones</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pic>
        <p:nvPicPr>
          <p:cNvPr id="3" name="Picture 2" descr="/home/conserv/Pictures/Screenshots/Screenshot from 2022-08-23 09-18-10.pngScreenshot from 2022-08-23 09-18-10"/>
          <p:cNvPicPr>
            <a:picLocks noChangeAspect="1"/>
          </p:cNvPicPr>
          <p:nvPr/>
        </p:nvPicPr>
        <p:blipFill>
          <a:blip r:embed="rId1"/>
          <a:srcRect/>
          <a:stretch>
            <a:fillRect/>
          </a:stretch>
        </p:blipFill>
        <p:spPr>
          <a:xfrm>
            <a:off x="1514475" y="1699260"/>
            <a:ext cx="6115050" cy="1390650"/>
          </a:xfrm>
          <a:prstGeom prst="rect">
            <a:avLst/>
          </a:prstGeom>
        </p:spPr>
      </p:pic>
      <p:sp>
        <p:nvSpPr>
          <p:cNvPr id="6" name="Arc 5"/>
          <p:cNvSpPr/>
          <p:nvPr/>
        </p:nvSpPr>
        <p:spPr>
          <a:xfrm rot="19380000">
            <a:off x="2432685" y="1850390"/>
            <a:ext cx="1308100" cy="1230630"/>
          </a:xfrm>
          <a:prstGeom prst="arc">
            <a:avLst>
              <a:gd name="adj1" fmla="val 14432555"/>
              <a:gd name="adj2" fmla="val 1162209"/>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txBody>
          <a:bodyPr rtlCol="0" anchor="ctr"/>
          <a:p>
            <a:pPr algn="ctr"/>
            <a:endParaRPr lang="en-US"/>
          </a:p>
        </p:txBody>
      </p:sp>
      <p:sp>
        <p:nvSpPr>
          <p:cNvPr id="7" name="Arc 6"/>
          <p:cNvSpPr/>
          <p:nvPr/>
        </p:nvSpPr>
        <p:spPr>
          <a:xfrm rot="19380000">
            <a:off x="3651885" y="1837690"/>
            <a:ext cx="1308100" cy="1230630"/>
          </a:xfrm>
          <a:prstGeom prst="arc">
            <a:avLst>
              <a:gd name="adj1" fmla="val 14432555"/>
              <a:gd name="adj2" fmla="val 1162209"/>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txBody>
          <a:bodyPr rtlCol="0" anchor="ctr"/>
          <a:p>
            <a:pPr algn="ctr"/>
            <a:endParaRPr lang="en-US"/>
          </a:p>
        </p:txBody>
      </p:sp>
      <p:sp>
        <p:nvSpPr>
          <p:cNvPr id="8" name="Arc 7"/>
          <p:cNvSpPr/>
          <p:nvPr/>
        </p:nvSpPr>
        <p:spPr>
          <a:xfrm rot="19380000">
            <a:off x="4934585" y="1774190"/>
            <a:ext cx="1308100" cy="1230630"/>
          </a:xfrm>
          <a:prstGeom prst="arc">
            <a:avLst>
              <a:gd name="adj1" fmla="val 14432555"/>
              <a:gd name="adj2" fmla="val 1162209"/>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txBody>
          <a:bodyPr rtlCol="0" anchor="ctr"/>
          <a:p>
            <a:pPr algn="ctr"/>
            <a:endParaRPr lang="en-US"/>
          </a:p>
        </p:txBody>
      </p:sp>
      <p:sp>
        <p:nvSpPr>
          <p:cNvPr id="9" name="Arc 8"/>
          <p:cNvSpPr/>
          <p:nvPr/>
        </p:nvSpPr>
        <p:spPr>
          <a:xfrm rot="19380000" flipH="1" flipV="1">
            <a:off x="2458720" y="1254125"/>
            <a:ext cx="2662555" cy="2420620"/>
          </a:xfrm>
          <a:prstGeom prst="arc">
            <a:avLst>
              <a:gd name="adj1" fmla="val 14432555"/>
              <a:gd name="adj2" fmla="val 1162209"/>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txBody>
          <a:bodyPr rtlCol="0" anchor="ctr"/>
          <a:p>
            <a:pPr algn="ctr"/>
            <a:endParaRPr lang="en-US"/>
          </a:p>
        </p:txBody>
      </p:sp>
      <p:sp>
        <p:nvSpPr>
          <p:cNvPr id="10" name="Arc 9"/>
          <p:cNvSpPr/>
          <p:nvPr/>
        </p:nvSpPr>
        <p:spPr>
          <a:xfrm rot="19380000" flipH="1" flipV="1">
            <a:off x="3639820" y="1228725"/>
            <a:ext cx="2662555" cy="2420620"/>
          </a:xfrm>
          <a:prstGeom prst="arc">
            <a:avLst>
              <a:gd name="adj1" fmla="val 14432555"/>
              <a:gd name="adj2" fmla="val 1162209"/>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txBody>
          <a:bodyPr rtlCol="0" anchor="ctr"/>
          <a:p>
            <a:pPr algn="ctr"/>
            <a:endParaRPr lang="en-US"/>
          </a:p>
        </p:txBody>
      </p:sp>
      <p:sp>
        <p:nvSpPr>
          <p:cNvPr id="11" name="Text Box 10"/>
          <p:cNvSpPr txBox="1"/>
          <p:nvPr/>
        </p:nvSpPr>
        <p:spPr>
          <a:xfrm>
            <a:off x="2193925" y="1414145"/>
            <a:ext cx="1424305"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Semitone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2" name="Text Box 11"/>
          <p:cNvSpPr txBox="1"/>
          <p:nvPr/>
        </p:nvSpPr>
        <p:spPr>
          <a:xfrm>
            <a:off x="3565525" y="1401445"/>
            <a:ext cx="1424305"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Semitone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3" name="Text Box 12"/>
          <p:cNvSpPr txBox="1"/>
          <p:nvPr/>
        </p:nvSpPr>
        <p:spPr>
          <a:xfrm>
            <a:off x="4975225" y="1401445"/>
            <a:ext cx="1424305"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Semitone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4" name="Text Box 13"/>
          <p:cNvSpPr txBox="1"/>
          <p:nvPr/>
        </p:nvSpPr>
        <p:spPr>
          <a:xfrm>
            <a:off x="2879725" y="3763645"/>
            <a:ext cx="1424305"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5" name="Text Box 14"/>
          <p:cNvSpPr txBox="1"/>
          <p:nvPr/>
        </p:nvSpPr>
        <p:spPr>
          <a:xfrm>
            <a:off x="4378325" y="3763645"/>
            <a:ext cx="1424305"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pic>
        <p:nvPicPr>
          <p:cNvPr id="16" name="Picture 15" descr="Semitones-and-WholeTones"/>
          <p:cNvPicPr>
            <a:picLocks noChangeAspect="1"/>
          </p:cNvPicPr>
          <p:nvPr/>
        </p:nvPicPr>
        <p:blipFill>
          <a:blip r:embed="rId2"/>
          <a:srcRect l="2119" t="284" r="40459" b="6579"/>
          <a:stretch>
            <a:fillRect/>
          </a:stretch>
        </p:blipFill>
        <p:spPr>
          <a:xfrm>
            <a:off x="6399530" y="1603375"/>
            <a:ext cx="2073275" cy="1938020"/>
          </a:xfrm>
          <a:prstGeom prst="rect">
            <a:avLst/>
          </a:prstGeom>
        </p:spPr>
      </p:pic>
      <p:cxnSp>
        <p:nvCxnSpPr>
          <p:cNvPr id="17" name="Straight Arrow Connector 16"/>
          <p:cNvCxnSpPr/>
          <p:nvPr/>
        </p:nvCxnSpPr>
        <p:spPr>
          <a:xfrm>
            <a:off x="2672715" y="2442845"/>
            <a:ext cx="4404360" cy="68453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3848100" y="2429510"/>
            <a:ext cx="3512820" cy="271145"/>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100955" y="2352040"/>
            <a:ext cx="2466975" cy="74930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289040" y="2300605"/>
            <a:ext cx="1678940" cy="516890"/>
          </a:xfrm>
          <a:prstGeom prst="straightConnector1">
            <a:avLst/>
          </a:prstGeom>
          <a:ln w="28575"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1000" fill="hold"/>
                                        <p:tgtEl>
                                          <p:spTgt spid="6"/>
                                        </p:tgtEl>
                                        <p:attrNameLst>
                                          <p:attrName>ppt_w</p:attrName>
                                        </p:attrNameLst>
                                      </p:cBhvr>
                                      <p:tavLst>
                                        <p:tav tm="0">
                                          <p:val>
                                            <p:strVal val="#ppt_w*0.70"/>
                                          </p:val>
                                        </p:tav>
                                        <p:tav tm="100000">
                                          <p:val>
                                            <p:strVal val="#ppt_w"/>
                                          </p:val>
                                        </p:tav>
                                      </p:tavLst>
                                    </p:anim>
                                    <p:anim calcmode="lin" valueType="num">
                                      <p:cBhvr>
                                        <p:cTn id="15" dur="1000" fill="hold"/>
                                        <p:tgtEl>
                                          <p:spTgt spid="6"/>
                                        </p:tgtEl>
                                        <p:attrNameLst>
                                          <p:attrName>ppt_h</p:attrName>
                                        </p:attrNameLst>
                                      </p:cBhvr>
                                      <p:tavLst>
                                        <p:tav tm="0">
                                          <p:val>
                                            <p:strVal val="#ppt_h"/>
                                          </p:val>
                                        </p:tav>
                                        <p:tav tm="100000">
                                          <p:val>
                                            <p:strVal val="#ppt_h"/>
                                          </p:val>
                                        </p:tav>
                                      </p:tavLst>
                                    </p:anim>
                                    <p:animEffect transition="in" filter="fade">
                                      <p:cBhvr>
                                        <p:cTn id="16" dur="1000"/>
                                        <p:tgtEl>
                                          <p:spTgt spid="6"/>
                                        </p:tgtEl>
                                      </p:cBhvr>
                                    </p:animEffect>
                                  </p:childTnLst>
                                </p:cTn>
                              </p:par>
                              <p:par>
                                <p:cTn id="17" presetID="55"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1000" fill="hold"/>
                                        <p:tgtEl>
                                          <p:spTgt spid="7"/>
                                        </p:tgtEl>
                                        <p:attrNameLst>
                                          <p:attrName>ppt_w</p:attrName>
                                        </p:attrNameLst>
                                      </p:cBhvr>
                                      <p:tavLst>
                                        <p:tav tm="0">
                                          <p:val>
                                            <p:strVal val="#ppt_w*0.70"/>
                                          </p:val>
                                        </p:tav>
                                        <p:tav tm="100000">
                                          <p:val>
                                            <p:strVal val="#ppt_w"/>
                                          </p:val>
                                        </p:tav>
                                      </p:tavLst>
                                    </p:anim>
                                    <p:anim calcmode="lin" valueType="num">
                                      <p:cBhvr>
                                        <p:cTn id="20" dur="1000" fill="hold"/>
                                        <p:tgtEl>
                                          <p:spTgt spid="7"/>
                                        </p:tgtEl>
                                        <p:attrNameLst>
                                          <p:attrName>ppt_h</p:attrName>
                                        </p:attrNameLst>
                                      </p:cBhvr>
                                      <p:tavLst>
                                        <p:tav tm="0">
                                          <p:val>
                                            <p:strVal val="#ppt_h"/>
                                          </p:val>
                                        </p:tav>
                                        <p:tav tm="100000">
                                          <p:val>
                                            <p:strVal val="#ppt_h"/>
                                          </p:val>
                                        </p:tav>
                                      </p:tavLst>
                                    </p:anim>
                                    <p:animEffect transition="in" filter="fade">
                                      <p:cBhvr>
                                        <p:cTn id="21" dur="1000"/>
                                        <p:tgtEl>
                                          <p:spTgt spid="7"/>
                                        </p:tgtEl>
                                      </p:cBhvr>
                                    </p:animEffect>
                                  </p:childTnLst>
                                </p:cTn>
                              </p:par>
                              <p:par>
                                <p:cTn id="22" presetID="55"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p:cTn id="24" dur="1000" fill="hold"/>
                                        <p:tgtEl>
                                          <p:spTgt spid="8"/>
                                        </p:tgtEl>
                                        <p:attrNameLst>
                                          <p:attrName>ppt_w</p:attrName>
                                        </p:attrNameLst>
                                      </p:cBhvr>
                                      <p:tavLst>
                                        <p:tav tm="0">
                                          <p:val>
                                            <p:strVal val="#ppt_w*0.70"/>
                                          </p:val>
                                        </p:tav>
                                        <p:tav tm="100000">
                                          <p:val>
                                            <p:strVal val="#ppt_w"/>
                                          </p:val>
                                        </p:tav>
                                      </p:tavLst>
                                    </p:anim>
                                    <p:anim calcmode="lin" valueType="num">
                                      <p:cBhvr>
                                        <p:cTn id="25" dur="1000" fill="hold"/>
                                        <p:tgtEl>
                                          <p:spTgt spid="8"/>
                                        </p:tgtEl>
                                        <p:attrNameLst>
                                          <p:attrName>ppt_h</p:attrName>
                                        </p:attrNameLst>
                                      </p:cBhvr>
                                      <p:tavLst>
                                        <p:tav tm="0">
                                          <p:val>
                                            <p:strVal val="#ppt_h"/>
                                          </p:val>
                                        </p:tav>
                                        <p:tav tm="100000">
                                          <p:val>
                                            <p:strVal val="#ppt_h"/>
                                          </p:val>
                                        </p:tav>
                                      </p:tavLst>
                                    </p:anim>
                                    <p:animEffect transition="in" filter="fade">
                                      <p:cBhvr>
                                        <p:cTn id="26" dur="1000"/>
                                        <p:tgtEl>
                                          <p:spTgt spid="8"/>
                                        </p:tgtEl>
                                      </p:cBhvr>
                                    </p:animEffect>
                                  </p:childTnLst>
                                </p:cTn>
                              </p:par>
                              <p:par>
                                <p:cTn id="27" presetID="55"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1000" fill="hold"/>
                                        <p:tgtEl>
                                          <p:spTgt spid="11"/>
                                        </p:tgtEl>
                                        <p:attrNameLst>
                                          <p:attrName>ppt_w</p:attrName>
                                        </p:attrNameLst>
                                      </p:cBhvr>
                                      <p:tavLst>
                                        <p:tav tm="0">
                                          <p:val>
                                            <p:strVal val="#ppt_w*0.70"/>
                                          </p:val>
                                        </p:tav>
                                        <p:tav tm="100000">
                                          <p:val>
                                            <p:strVal val="#ppt_w"/>
                                          </p:val>
                                        </p:tav>
                                      </p:tavLst>
                                    </p:anim>
                                    <p:anim calcmode="lin" valueType="num">
                                      <p:cBhvr>
                                        <p:cTn id="30" dur="1000" fill="hold"/>
                                        <p:tgtEl>
                                          <p:spTgt spid="11"/>
                                        </p:tgtEl>
                                        <p:attrNameLst>
                                          <p:attrName>ppt_h</p:attrName>
                                        </p:attrNameLst>
                                      </p:cBhvr>
                                      <p:tavLst>
                                        <p:tav tm="0">
                                          <p:val>
                                            <p:strVal val="#ppt_h"/>
                                          </p:val>
                                        </p:tav>
                                        <p:tav tm="100000">
                                          <p:val>
                                            <p:strVal val="#ppt_h"/>
                                          </p:val>
                                        </p:tav>
                                      </p:tavLst>
                                    </p:anim>
                                    <p:animEffect transition="in" filter="fade">
                                      <p:cBhvr>
                                        <p:cTn id="31" dur="1000"/>
                                        <p:tgtEl>
                                          <p:spTgt spid="11"/>
                                        </p:tgtEl>
                                      </p:cBhvr>
                                    </p:animEffect>
                                  </p:childTnLst>
                                </p:cTn>
                              </p:par>
                              <p:par>
                                <p:cTn id="32" presetID="55"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p:cTn id="34" dur="1000" fill="hold"/>
                                        <p:tgtEl>
                                          <p:spTgt spid="12"/>
                                        </p:tgtEl>
                                        <p:attrNameLst>
                                          <p:attrName>ppt_w</p:attrName>
                                        </p:attrNameLst>
                                      </p:cBhvr>
                                      <p:tavLst>
                                        <p:tav tm="0">
                                          <p:val>
                                            <p:strVal val="#ppt_w*0.70"/>
                                          </p:val>
                                        </p:tav>
                                        <p:tav tm="100000">
                                          <p:val>
                                            <p:strVal val="#ppt_w"/>
                                          </p:val>
                                        </p:tav>
                                      </p:tavLst>
                                    </p:anim>
                                    <p:anim calcmode="lin" valueType="num">
                                      <p:cBhvr>
                                        <p:cTn id="35" dur="1000" fill="hold"/>
                                        <p:tgtEl>
                                          <p:spTgt spid="12"/>
                                        </p:tgtEl>
                                        <p:attrNameLst>
                                          <p:attrName>ppt_h</p:attrName>
                                        </p:attrNameLst>
                                      </p:cBhvr>
                                      <p:tavLst>
                                        <p:tav tm="0">
                                          <p:val>
                                            <p:strVal val="#ppt_h"/>
                                          </p:val>
                                        </p:tav>
                                        <p:tav tm="100000">
                                          <p:val>
                                            <p:strVal val="#ppt_h"/>
                                          </p:val>
                                        </p:tav>
                                      </p:tavLst>
                                    </p:anim>
                                    <p:animEffect transition="in" filter="fade">
                                      <p:cBhvr>
                                        <p:cTn id="36" dur="1000"/>
                                        <p:tgtEl>
                                          <p:spTgt spid="12"/>
                                        </p:tgtEl>
                                      </p:cBhvr>
                                    </p:animEffect>
                                  </p:childTnLst>
                                </p:cTn>
                              </p:par>
                              <p:par>
                                <p:cTn id="37" presetID="55"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p:cTn id="39" dur="1000" fill="hold"/>
                                        <p:tgtEl>
                                          <p:spTgt spid="13"/>
                                        </p:tgtEl>
                                        <p:attrNameLst>
                                          <p:attrName>ppt_w</p:attrName>
                                        </p:attrNameLst>
                                      </p:cBhvr>
                                      <p:tavLst>
                                        <p:tav tm="0">
                                          <p:val>
                                            <p:strVal val="#ppt_w*0.70"/>
                                          </p:val>
                                        </p:tav>
                                        <p:tav tm="100000">
                                          <p:val>
                                            <p:strVal val="#ppt_w"/>
                                          </p:val>
                                        </p:tav>
                                      </p:tavLst>
                                    </p:anim>
                                    <p:anim calcmode="lin" valueType="num">
                                      <p:cBhvr>
                                        <p:cTn id="40" dur="1000" fill="hold"/>
                                        <p:tgtEl>
                                          <p:spTgt spid="13"/>
                                        </p:tgtEl>
                                        <p:attrNameLst>
                                          <p:attrName>ppt_h</p:attrName>
                                        </p:attrNameLst>
                                      </p:cBhvr>
                                      <p:tavLst>
                                        <p:tav tm="0">
                                          <p:val>
                                            <p:strVal val="#ppt_h"/>
                                          </p:val>
                                        </p:tav>
                                        <p:tav tm="100000">
                                          <p:val>
                                            <p:strVal val="#ppt_h"/>
                                          </p:val>
                                        </p:tav>
                                      </p:tavLst>
                                    </p:anim>
                                    <p:animEffect transition="in" filter="fade">
                                      <p:cBhvr>
                                        <p:cTn id="41" dur="10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55" presetClass="entr" presetSubtype="0" fill="hold"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p:cTn id="46" dur="1000" fill="hold"/>
                                        <p:tgtEl>
                                          <p:spTgt spid="16"/>
                                        </p:tgtEl>
                                        <p:attrNameLst>
                                          <p:attrName>ppt_w</p:attrName>
                                        </p:attrNameLst>
                                      </p:cBhvr>
                                      <p:tavLst>
                                        <p:tav tm="0">
                                          <p:val>
                                            <p:strVal val="#ppt_w*0.70"/>
                                          </p:val>
                                        </p:tav>
                                        <p:tav tm="100000">
                                          <p:val>
                                            <p:strVal val="#ppt_w"/>
                                          </p:val>
                                        </p:tav>
                                      </p:tavLst>
                                    </p:anim>
                                    <p:anim calcmode="lin" valueType="num">
                                      <p:cBhvr>
                                        <p:cTn id="47" dur="1000" fill="hold"/>
                                        <p:tgtEl>
                                          <p:spTgt spid="16"/>
                                        </p:tgtEl>
                                        <p:attrNameLst>
                                          <p:attrName>ppt_h</p:attrName>
                                        </p:attrNameLst>
                                      </p:cBhvr>
                                      <p:tavLst>
                                        <p:tav tm="0">
                                          <p:val>
                                            <p:strVal val="#ppt_h"/>
                                          </p:val>
                                        </p:tav>
                                        <p:tav tm="100000">
                                          <p:val>
                                            <p:strVal val="#ppt_h"/>
                                          </p:val>
                                        </p:tav>
                                      </p:tavLst>
                                    </p:anim>
                                    <p:animEffect transition="in" filter="fade">
                                      <p:cBhvr>
                                        <p:cTn id="48" dur="1000"/>
                                        <p:tgtEl>
                                          <p:spTgt spid="16"/>
                                        </p:tgtEl>
                                      </p:cBhvr>
                                    </p:animEffect>
                                  </p:childTnLst>
                                </p:cTn>
                              </p:par>
                            </p:childTnLst>
                          </p:cTn>
                        </p:par>
                      </p:childTnLst>
                    </p:cTn>
                  </p:par>
                  <p:par>
                    <p:cTn id="49" fill="hold">
                      <p:stCondLst>
                        <p:cond delay="indefinite"/>
                      </p:stCondLst>
                      <p:childTnLst>
                        <p:par>
                          <p:cTn id="50" fill="hold">
                            <p:stCondLst>
                              <p:cond delay="0"/>
                            </p:stCondLst>
                            <p:childTnLst>
                              <p:par>
                                <p:cTn id="51" presetID="55" presetClass="entr" presetSubtype="0" fill="hold" nodeType="click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p:cTn id="53" dur="1000" fill="hold"/>
                                        <p:tgtEl>
                                          <p:spTgt spid="17"/>
                                        </p:tgtEl>
                                        <p:attrNameLst>
                                          <p:attrName>ppt_w</p:attrName>
                                        </p:attrNameLst>
                                      </p:cBhvr>
                                      <p:tavLst>
                                        <p:tav tm="0">
                                          <p:val>
                                            <p:strVal val="#ppt_w*0.70"/>
                                          </p:val>
                                        </p:tav>
                                        <p:tav tm="100000">
                                          <p:val>
                                            <p:strVal val="#ppt_w"/>
                                          </p:val>
                                        </p:tav>
                                      </p:tavLst>
                                    </p:anim>
                                    <p:anim calcmode="lin" valueType="num">
                                      <p:cBhvr>
                                        <p:cTn id="54" dur="1000" fill="hold"/>
                                        <p:tgtEl>
                                          <p:spTgt spid="17"/>
                                        </p:tgtEl>
                                        <p:attrNameLst>
                                          <p:attrName>ppt_h</p:attrName>
                                        </p:attrNameLst>
                                      </p:cBhvr>
                                      <p:tavLst>
                                        <p:tav tm="0">
                                          <p:val>
                                            <p:strVal val="#ppt_h"/>
                                          </p:val>
                                        </p:tav>
                                        <p:tav tm="100000">
                                          <p:val>
                                            <p:strVal val="#ppt_h"/>
                                          </p:val>
                                        </p:tav>
                                      </p:tavLst>
                                    </p:anim>
                                    <p:animEffect transition="in" filter="fade">
                                      <p:cBhvr>
                                        <p:cTn id="55" dur="1000"/>
                                        <p:tgtEl>
                                          <p:spTgt spid="17"/>
                                        </p:tgtEl>
                                      </p:cBhvr>
                                    </p:animEffect>
                                  </p:childTnLst>
                                </p:cTn>
                              </p:par>
                            </p:childTnLst>
                          </p:cTn>
                        </p:par>
                      </p:childTnLst>
                    </p:cTn>
                  </p:par>
                  <p:par>
                    <p:cTn id="56" fill="hold">
                      <p:stCondLst>
                        <p:cond delay="indefinite"/>
                      </p:stCondLst>
                      <p:childTnLst>
                        <p:par>
                          <p:cTn id="57" fill="hold">
                            <p:stCondLst>
                              <p:cond delay="0"/>
                            </p:stCondLst>
                            <p:childTnLst>
                              <p:par>
                                <p:cTn id="58" presetID="55" presetClass="entr" presetSubtype="0" fill="hold" nodeType="clickEffect">
                                  <p:stCondLst>
                                    <p:cond delay="0"/>
                                  </p:stCondLst>
                                  <p:childTnLst>
                                    <p:set>
                                      <p:cBhvr>
                                        <p:cTn id="59" dur="1" fill="hold">
                                          <p:stCondLst>
                                            <p:cond delay="0"/>
                                          </p:stCondLst>
                                        </p:cTn>
                                        <p:tgtEl>
                                          <p:spTgt spid="19"/>
                                        </p:tgtEl>
                                        <p:attrNameLst>
                                          <p:attrName>style.visibility</p:attrName>
                                        </p:attrNameLst>
                                      </p:cBhvr>
                                      <p:to>
                                        <p:strVal val="visible"/>
                                      </p:to>
                                    </p:set>
                                    <p:anim calcmode="lin" valueType="num">
                                      <p:cBhvr>
                                        <p:cTn id="60" dur="1000" fill="hold"/>
                                        <p:tgtEl>
                                          <p:spTgt spid="19"/>
                                        </p:tgtEl>
                                        <p:attrNameLst>
                                          <p:attrName>ppt_w</p:attrName>
                                        </p:attrNameLst>
                                      </p:cBhvr>
                                      <p:tavLst>
                                        <p:tav tm="0">
                                          <p:val>
                                            <p:strVal val="#ppt_w*0.70"/>
                                          </p:val>
                                        </p:tav>
                                        <p:tav tm="100000">
                                          <p:val>
                                            <p:strVal val="#ppt_w"/>
                                          </p:val>
                                        </p:tav>
                                      </p:tavLst>
                                    </p:anim>
                                    <p:anim calcmode="lin" valueType="num">
                                      <p:cBhvr>
                                        <p:cTn id="61" dur="1000" fill="hold"/>
                                        <p:tgtEl>
                                          <p:spTgt spid="19"/>
                                        </p:tgtEl>
                                        <p:attrNameLst>
                                          <p:attrName>ppt_h</p:attrName>
                                        </p:attrNameLst>
                                      </p:cBhvr>
                                      <p:tavLst>
                                        <p:tav tm="0">
                                          <p:val>
                                            <p:strVal val="#ppt_h"/>
                                          </p:val>
                                        </p:tav>
                                        <p:tav tm="100000">
                                          <p:val>
                                            <p:strVal val="#ppt_h"/>
                                          </p:val>
                                        </p:tav>
                                      </p:tavLst>
                                    </p:anim>
                                    <p:animEffect transition="in" filter="fade">
                                      <p:cBhvr>
                                        <p:cTn id="62" dur="1000"/>
                                        <p:tgtEl>
                                          <p:spTgt spid="19"/>
                                        </p:tgtEl>
                                      </p:cBhvr>
                                    </p:animEffect>
                                  </p:childTnLst>
                                </p:cTn>
                              </p:par>
                            </p:childTnLst>
                          </p:cTn>
                        </p:par>
                      </p:childTnLst>
                    </p:cTn>
                  </p:par>
                  <p:par>
                    <p:cTn id="63" fill="hold">
                      <p:stCondLst>
                        <p:cond delay="indefinite"/>
                      </p:stCondLst>
                      <p:childTnLst>
                        <p:par>
                          <p:cTn id="64" fill="hold">
                            <p:stCondLst>
                              <p:cond delay="0"/>
                            </p:stCondLst>
                            <p:childTnLst>
                              <p:par>
                                <p:cTn id="65" presetID="55" presetClass="entr" presetSubtype="0"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p:cTn id="67" dur="1000" fill="hold"/>
                                        <p:tgtEl>
                                          <p:spTgt spid="20"/>
                                        </p:tgtEl>
                                        <p:attrNameLst>
                                          <p:attrName>ppt_w</p:attrName>
                                        </p:attrNameLst>
                                      </p:cBhvr>
                                      <p:tavLst>
                                        <p:tav tm="0">
                                          <p:val>
                                            <p:strVal val="#ppt_w*0.70"/>
                                          </p:val>
                                        </p:tav>
                                        <p:tav tm="100000">
                                          <p:val>
                                            <p:strVal val="#ppt_w"/>
                                          </p:val>
                                        </p:tav>
                                      </p:tavLst>
                                    </p:anim>
                                    <p:anim calcmode="lin" valueType="num">
                                      <p:cBhvr>
                                        <p:cTn id="68" dur="1000" fill="hold"/>
                                        <p:tgtEl>
                                          <p:spTgt spid="20"/>
                                        </p:tgtEl>
                                        <p:attrNameLst>
                                          <p:attrName>ppt_h</p:attrName>
                                        </p:attrNameLst>
                                      </p:cBhvr>
                                      <p:tavLst>
                                        <p:tav tm="0">
                                          <p:val>
                                            <p:strVal val="#ppt_h"/>
                                          </p:val>
                                        </p:tav>
                                        <p:tav tm="100000">
                                          <p:val>
                                            <p:strVal val="#ppt_h"/>
                                          </p:val>
                                        </p:tav>
                                      </p:tavLst>
                                    </p:anim>
                                    <p:animEffect transition="in" filter="fade">
                                      <p:cBhvr>
                                        <p:cTn id="69" dur="1000"/>
                                        <p:tgtEl>
                                          <p:spTgt spid="20"/>
                                        </p:tgtEl>
                                      </p:cBhvr>
                                    </p:animEffect>
                                  </p:childTnLst>
                                </p:cTn>
                              </p:par>
                            </p:childTnLst>
                          </p:cTn>
                        </p:par>
                      </p:childTnLst>
                    </p:cTn>
                  </p:par>
                  <p:par>
                    <p:cTn id="70" fill="hold">
                      <p:stCondLst>
                        <p:cond delay="indefinite"/>
                      </p:stCondLst>
                      <p:childTnLst>
                        <p:par>
                          <p:cTn id="71" fill="hold">
                            <p:stCondLst>
                              <p:cond delay="0"/>
                            </p:stCondLst>
                            <p:childTnLst>
                              <p:par>
                                <p:cTn id="72" presetID="55" presetClass="entr" presetSubtype="0" fill="hold" nodeType="clickEffect">
                                  <p:stCondLst>
                                    <p:cond delay="0"/>
                                  </p:stCondLst>
                                  <p:childTnLst>
                                    <p:set>
                                      <p:cBhvr>
                                        <p:cTn id="73" dur="1" fill="hold">
                                          <p:stCondLst>
                                            <p:cond delay="0"/>
                                          </p:stCondLst>
                                        </p:cTn>
                                        <p:tgtEl>
                                          <p:spTgt spid="21"/>
                                        </p:tgtEl>
                                        <p:attrNameLst>
                                          <p:attrName>style.visibility</p:attrName>
                                        </p:attrNameLst>
                                      </p:cBhvr>
                                      <p:to>
                                        <p:strVal val="visible"/>
                                      </p:to>
                                    </p:set>
                                    <p:anim calcmode="lin" valueType="num">
                                      <p:cBhvr>
                                        <p:cTn id="74" dur="1000" fill="hold"/>
                                        <p:tgtEl>
                                          <p:spTgt spid="21"/>
                                        </p:tgtEl>
                                        <p:attrNameLst>
                                          <p:attrName>ppt_w</p:attrName>
                                        </p:attrNameLst>
                                      </p:cBhvr>
                                      <p:tavLst>
                                        <p:tav tm="0">
                                          <p:val>
                                            <p:strVal val="#ppt_w*0.70"/>
                                          </p:val>
                                        </p:tav>
                                        <p:tav tm="100000">
                                          <p:val>
                                            <p:strVal val="#ppt_w"/>
                                          </p:val>
                                        </p:tav>
                                      </p:tavLst>
                                    </p:anim>
                                    <p:anim calcmode="lin" valueType="num">
                                      <p:cBhvr>
                                        <p:cTn id="75" dur="1000" fill="hold"/>
                                        <p:tgtEl>
                                          <p:spTgt spid="21"/>
                                        </p:tgtEl>
                                        <p:attrNameLst>
                                          <p:attrName>ppt_h</p:attrName>
                                        </p:attrNameLst>
                                      </p:cBhvr>
                                      <p:tavLst>
                                        <p:tav tm="0">
                                          <p:val>
                                            <p:strVal val="#ppt_h"/>
                                          </p:val>
                                        </p:tav>
                                        <p:tav tm="100000">
                                          <p:val>
                                            <p:strVal val="#ppt_h"/>
                                          </p:val>
                                        </p:tav>
                                      </p:tavLst>
                                    </p:anim>
                                    <p:animEffect transition="in" filter="fade">
                                      <p:cBhvr>
                                        <p:cTn id="76" dur="1000"/>
                                        <p:tgtEl>
                                          <p:spTgt spid="21"/>
                                        </p:tgtEl>
                                      </p:cBhvr>
                                    </p:animEffect>
                                  </p:childTnLst>
                                </p:cTn>
                              </p:par>
                            </p:childTnLst>
                          </p:cTn>
                        </p:par>
                      </p:childTnLst>
                    </p:cTn>
                  </p:par>
                  <p:par>
                    <p:cTn id="77" fill="hold">
                      <p:stCondLst>
                        <p:cond delay="indefinite"/>
                      </p:stCondLst>
                      <p:childTnLst>
                        <p:par>
                          <p:cTn id="78" fill="hold">
                            <p:stCondLst>
                              <p:cond delay="0"/>
                            </p:stCondLst>
                            <p:childTnLst>
                              <p:par>
                                <p:cTn id="79" presetID="55" presetClass="entr" presetSubtype="0" fill="hold" grpId="0" nodeType="clickEffect">
                                  <p:stCondLst>
                                    <p:cond delay="0"/>
                                  </p:stCondLst>
                                  <p:childTnLst>
                                    <p:set>
                                      <p:cBhvr>
                                        <p:cTn id="80" dur="1" fill="hold">
                                          <p:stCondLst>
                                            <p:cond delay="0"/>
                                          </p:stCondLst>
                                        </p:cTn>
                                        <p:tgtEl>
                                          <p:spTgt spid="9"/>
                                        </p:tgtEl>
                                        <p:attrNameLst>
                                          <p:attrName>style.visibility</p:attrName>
                                        </p:attrNameLst>
                                      </p:cBhvr>
                                      <p:to>
                                        <p:strVal val="visible"/>
                                      </p:to>
                                    </p:set>
                                    <p:anim calcmode="lin" valueType="num">
                                      <p:cBhvr>
                                        <p:cTn id="81" dur="1000" fill="hold"/>
                                        <p:tgtEl>
                                          <p:spTgt spid="9"/>
                                        </p:tgtEl>
                                        <p:attrNameLst>
                                          <p:attrName>ppt_w</p:attrName>
                                        </p:attrNameLst>
                                      </p:cBhvr>
                                      <p:tavLst>
                                        <p:tav tm="0">
                                          <p:val>
                                            <p:strVal val="#ppt_w*0.70"/>
                                          </p:val>
                                        </p:tav>
                                        <p:tav tm="100000">
                                          <p:val>
                                            <p:strVal val="#ppt_w"/>
                                          </p:val>
                                        </p:tav>
                                      </p:tavLst>
                                    </p:anim>
                                    <p:anim calcmode="lin" valueType="num">
                                      <p:cBhvr>
                                        <p:cTn id="82" dur="1000" fill="hold"/>
                                        <p:tgtEl>
                                          <p:spTgt spid="9"/>
                                        </p:tgtEl>
                                        <p:attrNameLst>
                                          <p:attrName>ppt_h</p:attrName>
                                        </p:attrNameLst>
                                      </p:cBhvr>
                                      <p:tavLst>
                                        <p:tav tm="0">
                                          <p:val>
                                            <p:strVal val="#ppt_h"/>
                                          </p:val>
                                        </p:tav>
                                        <p:tav tm="100000">
                                          <p:val>
                                            <p:strVal val="#ppt_h"/>
                                          </p:val>
                                        </p:tav>
                                      </p:tavLst>
                                    </p:anim>
                                    <p:animEffect transition="in" filter="fade">
                                      <p:cBhvr>
                                        <p:cTn id="83" dur="1000"/>
                                        <p:tgtEl>
                                          <p:spTgt spid="9"/>
                                        </p:tgtEl>
                                      </p:cBhvr>
                                    </p:animEffect>
                                  </p:childTnLst>
                                </p:cTn>
                              </p:par>
                              <p:par>
                                <p:cTn id="84" presetID="55" presetClass="entr" presetSubtype="0" fill="hold" grpId="0" nodeType="withEffect">
                                  <p:stCondLst>
                                    <p:cond delay="0"/>
                                  </p:stCondLst>
                                  <p:childTnLst>
                                    <p:set>
                                      <p:cBhvr>
                                        <p:cTn id="85" dur="1" fill="hold">
                                          <p:stCondLst>
                                            <p:cond delay="0"/>
                                          </p:stCondLst>
                                        </p:cTn>
                                        <p:tgtEl>
                                          <p:spTgt spid="14"/>
                                        </p:tgtEl>
                                        <p:attrNameLst>
                                          <p:attrName>style.visibility</p:attrName>
                                        </p:attrNameLst>
                                      </p:cBhvr>
                                      <p:to>
                                        <p:strVal val="visible"/>
                                      </p:to>
                                    </p:set>
                                    <p:anim calcmode="lin" valueType="num">
                                      <p:cBhvr>
                                        <p:cTn id="86" dur="1000" fill="hold"/>
                                        <p:tgtEl>
                                          <p:spTgt spid="14"/>
                                        </p:tgtEl>
                                        <p:attrNameLst>
                                          <p:attrName>ppt_w</p:attrName>
                                        </p:attrNameLst>
                                      </p:cBhvr>
                                      <p:tavLst>
                                        <p:tav tm="0">
                                          <p:val>
                                            <p:strVal val="#ppt_w*0.70"/>
                                          </p:val>
                                        </p:tav>
                                        <p:tav tm="100000">
                                          <p:val>
                                            <p:strVal val="#ppt_w"/>
                                          </p:val>
                                        </p:tav>
                                      </p:tavLst>
                                    </p:anim>
                                    <p:anim calcmode="lin" valueType="num">
                                      <p:cBhvr>
                                        <p:cTn id="87" dur="1000" fill="hold"/>
                                        <p:tgtEl>
                                          <p:spTgt spid="14"/>
                                        </p:tgtEl>
                                        <p:attrNameLst>
                                          <p:attrName>ppt_h</p:attrName>
                                        </p:attrNameLst>
                                      </p:cBhvr>
                                      <p:tavLst>
                                        <p:tav tm="0">
                                          <p:val>
                                            <p:strVal val="#ppt_h"/>
                                          </p:val>
                                        </p:tav>
                                        <p:tav tm="100000">
                                          <p:val>
                                            <p:strVal val="#ppt_h"/>
                                          </p:val>
                                        </p:tav>
                                      </p:tavLst>
                                    </p:anim>
                                    <p:animEffect transition="in" filter="fade">
                                      <p:cBhvr>
                                        <p:cTn id="88" dur="1000"/>
                                        <p:tgtEl>
                                          <p:spTgt spid="14"/>
                                        </p:tgtEl>
                                      </p:cBhvr>
                                    </p:animEffect>
                                  </p:childTnLst>
                                </p:cTn>
                              </p:par>
                              <p:par>
                                <p:cTn id="89" presetID="55" presetClass="entr" presetSubtype="0" fill="hold" grpId="0" nodeType="withEffect">
                                  <p:stCondLst>
                                    <p:cond delay="0"/>
                                  </p:stCondLst>
                                  <p:childTnLst>
                                    <p:set>
                                      <p:cBhvr>
                                        <p:cTn id="90" dur="1" fill="hold">
                                          <p:stCondLst>
                                            <p:cond delay="0"/>
                                          </p:stCondLst>
                                        </p:cTn>
                                        <p:tgtEl>
                                          <p:spTgt spid="15"/>
                                        </p:tgtEl>
                                        <p:attrNameLst>
                                          <p:attrName>style.visibility</p:attrName>
                                        </p:attrNameLst>
                                      </p:cBhvr>
                                      <p:to>
                                        <p:strVal val="visible"/>
                                      </p:to>
                                    </p:set>
                                    <p:anim calcmode="lin" valueType="num">
                                      <p:cBhvr>
                                        <p:cTn id="91" dur="1000" fill="hold"/>
                                        <p:tgtEl>
                                          <p:spTgt spid="15"/>
                                        </p:tgtEl>
                                        <p:attrNameLst>
                                          <p:attrName>ppt_w</p:attrName>
                                        </p:attrNameLst>
                                      </p:cBhvr>
                                      <p:tavLst>
                                        <p:tav tm="0">
                                          <p:val>
                                            <p:strVal val="#ppt_w*0.70"/>
                                          </p:val>
                                        </p:tav>
                                        <p:tav tm="100000">
                                          <p:val>
                                            <p:strVal val="#ppt_w"/>
                                          </p:val>
                                        </p:tav>
                                      </p:tavLst>
                                    </p:anim>
                                    <p:anim calcmode="lin" valueType="num">
                                      <p:cBhvr>
                                        <p:cTn id="92" dur="1000" fill="hold"/>
                                        <p:tgtEl>
                                          <p:spTgt spid="15"/>
                                        </p:tgtEl>
                                        <p:attrNameLst>
                                          <p:attrName>ppt_h</p:attrName>
                                        </p:attrNameLst>
                                      </p:cBhvr>
                                      <p:tavLst>
                                        <p:tav tm="0">
                                          <p:val>
                                            <p:strVal val="#ppt_h"/>
                                          </p:val>
                                        </p:tav>
                                        <p:tav tm="100000">
                                          <p:val>
                                            <p:strVal val="#ppt_h"/>
                                          </p:val>
                                        </p:tav>
                                      </p:tavLst>
                                    </p:anim>
                                    <p:animEffect transition="in" filter="fade">
                                      <p:cBhvr>
                                        <p:cTn id="93" dur="1000"/>
                                        <p:tgtEl>
                                          <p:spTgt spid="15"/>
                                        </p:tgtEl>
                                      </p:cBhvr>
                                    </p:animEffect>
                                  </p:childTnLst>
                                </p:cTn>
                              </p:par>
                              <p:par>
                                <p:cTn id="94" presetID="55" presetClass="entr" presetSubtype="0" fill="hold" grpId="0" nodeType="withEffect">
                                  <p:stCondLst>
                                    <p:cond delay="0"/>
                                  </p:stCondLst>
                                  <p:childTnLst>
                                    <p:set>
                                      <p:cBhvr>
                                        <p:cTn id="95" dur="1" fill="hold">
                                          <p:stCondLst>
                                            <p:cond delay="0"/>
                                          </p:stCondLst>
                                        </p:cTn>
                                        <p:tgtEl>
                                          <p:spTgt spid="10"/>
                                        </p:tgtEl>
                                        <p:attrNameLst>
                                          <p:attrName>style.visibility</p:attrName>
                                        </p:attrNameLst>
                                      </p:cBhvr>
                                      <p:to>
                                        <p:strVal val="visible"/>
                                      </p:to>
                                    </p:set>
                                    <p:anim calcmode="lin" valueType="num">
                                      <p:cBhvr>
                                        <p:cTn id="96" dur="1000" fill="hold"/>
                                        <p:tgtEl>
                                          <p:spTgt spid="10"/>
                                        </p:tgtEl>
                                        <p:attrNameLst>
                                          <p:attrName>ppt_w</p:attrName>
                                        </p:attrNameLst>
                                      </p:cBhvr>
                                      <p:tavLst>
                                        <p:tav tm="0">
                                          <p:val>
                                            <p:strVal val="#ppt_w*0.70"/>
                                          </p:val>
                                        </p:tav>
                                        <p:tav tm="100000">
                                          <p:val>
                                            <p:strVal val="#ppt_w"/>
                                          </p:val>
                                        </p:tav>
                                      </p:tavLst>
                                    </p:anim>
                                    <p:anim calcmode="lin" valueType="num">
                                      <p:cBhvr>
                                        <p:cTn id="97" dur="1000" fill="hold"/>
                                        <p:tgtEl>
                                          <p:spTgt spid="10"/>
                                        </p:tgtEl>
                                        <p:attrNameLst>
                                          <p:attrName>ppt_h</p:attrName>
                                        </p:attrNameLst>
                                      </p:cBhvr>
                                      <p:tavLst>
                                        <p:tav tm="0">
                                          <p:val>
                                            <p:strVal val="#ppt_h"/>
                                          </p:val>
                                        </p:tav>
                                        <p:tav tm="100000">
                                          <p:val>
                                            <p:strVal val="#ppt_h"/>
                                          </p:val>
                                        </p:tav>
                                      </p:tavLst>
                                    </p:anim>
                                    <p:animEffect transition="in" filter="fade">
                                      <p:cBhvr>
                                        <p:cTn id="98"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1" grpId="0"/>
      <p:bldP spid="12" grpId="0"/>
      <p:bldP spid="13" grpId="0"/>
      <p:bldP spid="6" grpId="1" animBg="1"/>
      <p:bldP spid="7" grpId="1" animBg="1"/>
      <p:bldP spid="8" grpId="1" animBg="1"/>
      <p:bldP spid="11" grpId="1"/>
      <p:bldP spid="12" grpId="1"/>
      <p:bldP spid="13" grpId="1"/>
      <p:bldP spid="9" grpId="0" animBg="1"/>
      <p:bldP spid="14" grpId="0"/>
      <p:bldP spid="15" grpId="0"/>
      <p:bldP spid="10" grpId="0" animBg="1"/>
      <p:bldP spid="9" grpId="1" animBg="1"/>
      <p:bldP spid="14" grpId="1"/>
      <p:bldP spid="15" grpId="1"/>
      <p:bldP spid="10"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Entry_1"/>
          <p:cNvSpPr/>
          <p:nvPr>
            <p:custDataLst>
              <p:tags r:id="rId1"/>
            </p:custDataLst>
          </p:nvPr>
        </p:nvSpPr>
        <p:spPr>
          <a:xfrm>
            <a:off x="2092474" y="2000079"/>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en-US" altLang="tr-TR" sz="1400" b="1" dirty="0" err="1">
                <a:solidFill>
                  <a:srgbClr val="FFFFFF"/>
                </a:solidFill>
                <a:latin typeface="+mj-lt"/>
                <a:ea typeface="Microsoft YaHei" charset="-122"/>
                <a:sym typeface="Arial" panose="020B0604020202020204" pitchFamily="34" charset="0"/>
              </a:rPr>
              <a:t>Rhythm 3</a:t>
            </a:r>
            <a:endParaRPr lang="en-US" altLang="tr-TR" sz="1400" b="1" dirty="0" err="1">
              <a:solidFill>
                <a:srgbClr val="FFFFFF"/>
              </a:solidFill>
              <a:latin typeface="+mj-lt"/>
              <a:ea typeface="Microsoft YaHei" charset="-122"/>
              <a:sym typeface="Arial" panose="020B0604020202020204" pitchFamily="34" charset="0"/>
            </a:endParaRPr>
          </a:p>
        </p:txBody>
      </p:sp>
      <p:sp>
        <p:nvSpPr>
          <p:cNvPr id="3078" name="MH_Number_1"/>
          <p:cNvSpPr txBox="1">
            <a:spLocks noChangeArrowheads="1"/>
          </p:cNvSpPr>
          <p:nvPr>
            <p:custDataLst>
              <p:tags r:id="rId2"/>
            </p:custDataLst>
          </p:nvPr>
        </p:nvSpPr>
        <p:spPr bwMode="auto">
          <a:xfrm>
            <a:off x="3948787" y="2000080"/>
            <a:ext cx="442031" cy="465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4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9pPr>
          </a:lstStyle>
          <a:p>
            <a:r>
              <a:rPr lang="en-US" altLang="zh-CN" sz="1800" dirty="0">
                <a:solidFill>
                  <a:schemeClr val="tx1">
                    <a:lumMod val="75000"/>
                    <a:lumOff val="25000"/>
                  </a:schemeClr>
                </a:solidFill>
                <a:latin typeface="+mn-lt"/>
                <a:ea typeface="Microsoft YaHei" charset="-122"/>
                <a:sym typeface="Arial" panose="020B0604020202020204" pitchFamily="34" charset="0"/>
              </a:rPr>
              <a:t>05</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grpSp>
        <p:nvGrpSpPr>
          <p:cNvPr id="2" name="MH_Others_1"/>
          <p:cNvGrpSpPr/>
          <p:nvPr>
            <p:custDataLst>
              <p:tags r:id="rId3"/>
            </p:custDataLst>
          </p:nvPr>
        </p:nvGrpSpPr>
        <p:grpSpPr>
          <a:xfrm>
            <a:off x="4437977" y="938503"/>
            <a:ext cx="295054" cy="4132275"/>
            <a:chOff x="4349750" y="1062266"/>
            <a:chExt cx="393426" cy="5508000"/>
          </a:xfrm>
        </p:grpSpPr>
        <p:pic>
          <p:nvPicPr>
            <p:cNvPr id="3083" name="Picture 3"/>
            <p:cNvPicPr>
              <a:picLocks noChangeAspect="1" noChangeArrowheads="1"/>
            </p:cNvPicPr>
            <p:nvPr/>
          </p:nvPicPr>
          <p:blipFill>
            <a:blip r:embed="rId4" cstate="print">
              <a:duotone>
                <a:schemeClr val="bg2">
                  <a:shade val="45000"/>
                  <a:satMod val="135000"/>
                </a:schemeClr>
                <a:prstClr val="white"/>
              </a:duotone>
            </a:blip>
            <a:srcRect/>
            <a:stretch>
              <a:fillRect/>
            </a:stretch>
          </p:blipFill>
          <p:spPr bwMode="auto">
            <a:xfrm>
              <a:off x="4349750" y="1062266"/>
              <a:ext cx="81701" cy="5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2" name="Picture 3"/>
            <p:cNvPicPr>
              <a:picLocks noChangeAspect="1" noChangeArrowheads="1"/>
            </p:cNvPicPr>
            <p:nvPr/>
          </p:nvPicPr>
          <p:blipFill>
            <a:blip r:embed="rId5" cstate="print">
              <a:duotone>
                <a:schemeClr val="bg2">
                  <a:shade val="45000"/>
                  <a:satMod val="135000"/>
                </a:schemeClr>
                <a:prstClr val="white"/>
              </a:duotone>
            </a:blip>
            <a:srcRect/>
            <a:stretch>
              <a:fillRect/>
            </a:stretch>
          </p:blipFill>
          <p:spPr bwMode="auto">
            <a:xfrm>
              <a:off x="4679350" y="1815142"/>
              <a:ext cx="63826" cy="4556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8" name="MH_Entry_3"/>
          <p:cNvSpPr/>
          <p:nvPr>
            <p:custDataLst>
              <p:tags r:id="rId6"/>
            </p:custDataLst>
          </p:nvPr>
        </p:nvSpPr>
        <p:spPr>
          <a:xfrm>
            <a:off x="2092474" y="3122709"/>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lnSpcReduction="20000"/>
          </a:bodyPr>
          <a:lstStyle/>
          <a:p>
            <a:pPr algn="ctr">
              <a:lnSpc>
                <a:spcPct val="120000"/>
              </a:lnSpc>
            </a:pPr>
            <a:r>
              <a:rPr lang="en-US" altLang="zh-CN" sz="1400" b="1" dirty="0">
                <a:solidFill>
                  <a:srgbClr val="FFFFFF"/>
                </a:solidFill>
                <a:latin typeface="+mj-lt"/>
                <a:ea typeface="Microsoft YaHei" charset="-122"/>
                <a:sym typeface="Arial" panose="020B0604020202020204" pitchFamily="34" charset="0"/>
              </a:rPr>
              <a:t>Keys &amp; Key Signatures</a:t>
            </a:r>
            <a:endParaRPr lang="en-US" altLang="zh-CN" sz="1400" b="1" dirty="0">
              <a:solidFill>
                <a:srgbClr val="FFFFFF"/>
              </a:solidFill>
              <a:latin typeface="+mj-lt"/>
              <a:ea typeface="Microsoft YaHei" charset="-122"/>
              <a:sym typeface="Arial" panose="020B0604020202020204" pitchFamily="34" charset="0"/>
            </a:endParaRPr>
          </a:p>
        </p:txBody>
      </p:sp>
      <p:sp>
        <p:nvSpPr>
          <p:cNvPr id="19" name="MH_Number_3"/>
          <p:cNvSpPr txBox="1">
            <a:spLocks noChangeArrowheads="1"/>
          </p:cNvSpPr>
          <p:nvPr>
            <p:custDataLst>
              <p:tags r:id="rId7"/>
            </p:custDataLst>
          </p:nvPr>
        </p:nvSpPr>
        <p:spPr bwMode="auto">
          <a:xfrm>
            <a:off x="3948787" y="3122711"/>
            <a:ext cx="442031" cy="465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4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9pPr>
          </a:lstStyle>
          <a:p>
            <a:r>
              <a:rPr lang="en-US" altLang="zh-CN" sz="1800" dirty="0">
                <a:solidFill>
                  <a:schemeClr val="tx1">
                    <a:lumMod val="75000"/>
                    <a:lumOff val="25000"/>
                  </a:schemeClr>
                </a:solidFill>
                <a:latin typeface="+mn-lt"/>
                <a:ea typeface="Microsoft YaHei" charset="-122"/>
                <a:sym typeface="Arial" panose="020B0604020202020204" pitchFamily="34" charset="0"/>
              </a:rPr>
              <a:t>07</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sp>
        <p:nvSpPr>
          <p:cNvPr id="30" name="MH_Entry_2"/>
          <p:cNvSpPr/>
          <p:nvPr>
            <p:custDataLst>
              <p:tags r:id="rId8"/>
            </p:custDataLst>
          </p:nvPr>
        </p:nvSpPr>
        <p:spPr>
          <a:xfrm flipH="1">
            <a:off x="5219719" y="2561394"/>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en-US" altLang="tr-TR" sz="1400" b="1" dirty="0" err="1">
                <a:solidFill>
                  <a:srgbClr val="FFFFFF"/>
                </a:solidFill>
                <a:latin typeface="+mj-lt"/>
                <a:ea typeface="Microsoft YaHei" charset="-122"/>
                <a:sym typeface="Arial" panose="020B0604020202020204" pitchFamily="34" charset="0"/>
              </a:rPr>
              <a:t>Scales</a:t>
            </a:r>
            <a:endParaRPr lang="en-US" altLang="tr-TR" sz="1400" b="1" dirty="0" err="1">
              <a:solidFill>
                <a:srgbClr val="FFFFFF"/>
              </a:solidFill>
              <a:latin typeface="+mj-lt"/>
              <a:ea typeface="Microsoft YaHei" charset="-122"/>
              <a:sym typeface="Arial" panose="020B0604020202020204" pitchFamily="34" charset="0"/>
            </a:endParaRPr>
          </a:p>
        </p:txBody>
      </p:sp>
      <p:sp>
        <p:nvSpPr>
          <p:cNvPr id="31" name="MH_Number_2"/>
          <p:cNvSpPr txBox="1">
            <a:spLocks noChangeArrowheads="1"/>
          </p:cNvSpPr>
          <p:nvPr>
            <p:custDataLst>
              <p:tags r:id="rId9"/>
            </p:custDataLst>
          </p:nvPr>
        </p:nvSpPr>
        <p:spPr bwMode="auto">
          <a:xfrm flipH="1">
            <a:off x="4777688" y="2561394"/>
            <a:ext cx="442031" cy="465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4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9pPr>
          </a:lstStyle>
          <a:p>
            <a:r>
              <a:rPr lang="en-US" altLang="zh-CN" sz="1800" dirty="0">
                <a:solidFill>
                  <a:schemeClr val="tx1">
                    <a:lumMod val="75000"/>
                    <a:lumOff val="25000"/>
                  </a:schemeClr>
                </a:solidFill>
                <a:latin typeface="+mn-lt"/>
                <a:ea typeface="Microsoft YaHei" charset="-122"/>
                <a:sym typeface="Arial" panose="020B0604020202020204" pitchFamily="34" charset="0"/>
              </a:rPr>
              <a:t>06</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sp>
        <p:nvSpPr>
          <p:cNvPr id="34" name="MH_Number_4"/>
          <p:cNvSpPr txBox="1">
            <a:spLocks noChangeArrowheads="1"/>
          </p:cNvSpPr>
          <p:nvPr>
            <p:custDataLst>
              <p:tags r:id="rId10"/>
            </p:custDataLst>
          </p:nvPr>
        </p:nvSpPr>
        <p:spPr bwMode="auto">
          <a:xfrm flipH="1">
            <a:off x="4736465" y="3684270"/>
            <a:ext cx="483235" cy="4654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8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9pPr>
          </a:lstStyle>
          <a:p>
            <a:r>
              <a:rPr lang="en-US" altLang="zh-CN" sz="1800" dirty="0">
                <a:solidFill>
                  <a:schemeClr val="tx1">
                    <a:lumMod val="75000"/>
                    <a:lumOff val="25000"/>
                  </a:schemeClr>
                </a:solidFill>
                <a:latin typeface="+mn-lt"/>
                <a:ea typeface="Microsoft YaHei" charset="-122"/>
                <a:sym typeface="Arial" panose="020B0604020202020204" pitchFamily="34" charset="0"/>
              </a:rPr>
              <a:t>08</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sp>
        <p:nvSpPr>
          <p:cNvPr id="51" name="MH_Others_2"/>
          <p:cNvSpPr txBox="1">
            <a:spLocks noChangeArrowheads="1"/>
          </p:cNvSpPr>
          <p:nvPr>
            <p:custDataLst>
              <p:tags r:id="rId11"/>
            </p:custDataLst>
          </p:nvPr>
        </p:nvSpPr>
        <p:spPr bwMode="auto">
          <a:xfrm>
            <a:off x="3863783" y="693667"/>
            <a:ext cx="1524446" cy="438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SimSun"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9pPr>
          </a:lstStyle>
          <a:p>
            <a:pPr>
              <a:lnSpc>
                <a:spcPct val="100000"/>
              </a:lnSpc>
              <a:spcBef>
                <a:spcPct val="0"/>
              </a:spcBef>
              <a:buFontTx/>
              <a:buNone/>
            </a:pPr>
            <a:r>
              <a:rPr lang="en-US" altLang="zh-CN" sz="1800" dirty="0">
                <a:solidFill>
                  <a:schemeClr val="tx1">
                    <a:lumMod val="75000"/>
                    <a:lumOff val="25000"/>
                  </a:schemeClr>
                </a:solidFill>
                <a:latin typeface="+mn-lt"/>
                <a:ea typeface="Microsoft YaHei" charset="-122"/>
                <a:sym typeface="Arial" panose="020B0604020202020204" pitchFamily="34" charset="0"/>
              </a:rPr>
              <a:t>CONTENTS</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sp>
        <p:nvSpPr>
          <p:cNvPr id="41" name="MH_Entry_4"/>
          <p:cNvSpPr/>
          <p:nvPr>
            <p:custDataLst>
              <p:tags r:id="rId12"/>
            </p:custDataLst>
          </p:nvPr>
        </p:nvSpPr>
        <p:spPr>
          <a:xfrm flipH="1">
            <a:off x="5219719" y="3684026"/>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en-US" sz="1400" b="1" dirty="0">
                <a:solidFill>
                  <a:srgbClr val="FFFFFF"/>
                </a:solidFill>
                <a:latin typeface="+mj-lt"/>
                <a:ea typeface="Microsoft YaHei" charset="-122"/>
                <a:sym typeface="Arial" panose="020B0604020202020204" pitchFamily="34" charset="0"/>
              </a:rPr>
              <a:t>Intervals</a:t>
            </a:r>
            <a:endParaRPr lang="en-US" sz="1400" b="1" dirty="0">
              <a:solidFill>
                <a:srgbClr val="FFFFFF"/>
              </a:solidFill>
              <a:latin typeface="+mj-lt"/>
              <a:ea typeface="Microsoft YaHei" charset="-122"/>
              <a:sym typeface="Arial" panose="020B0604020202020204" pitchFamily="34" charset="0"/>
            </a:endParaRPr>
          </a:p>
        </p:txBody>
      </p:sp>
    </p:spTree>
    <p:custDataLst>
      <p:tags r:id="rId13"/>
    </p:custData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wipe(left)">
                                      <p:cBhvr>
                                        <p:cTn id="7" dur="500"/>
                                        <p:tgtEl>
                                          <p:spTgt spid="51"/>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3" presetClass="entr" presetSubtype="16" fill="hold" grpId="0" nodeType="clickEffect">
                                  <p:stCondLst>
                                    <p:cond delay="0"/>
                                  </p:stCondLst>
                                  <p:childTnLst>
                                    <p:set>
                                      <p:cBhvr>
                                        <p:cTn id="15" dur="1" fill="hold">
                                          <p:stCondLst>
                                            <p:cond delay="0"/>
                                          </p:stCondLst>
                                        </p:cTn>
                                        <p:tgtEl>
                                          <p:spTgt spid="3078"/>
                                        </p:tgtEl>
                                        <p:attrNameLst>
                                          <p:attrName>style.visibility</p:attrName>
                                        </p:attrNameLst>
                                      </p:cBhvr>
                                      <p:to>
                                        <p:strVal val="visible"/>
                                      </p:to>
                                    </p:set>
                                    <p:anim calcmode="lin" valueType="num">
                                      <p:cBhvr>
                                        <p:cTn id="16" dur="500" fill="hold"/>
                                        <p:tgtEl>
                                          <p:spTgt spid="3078"/>
                                        </p:tgtEl>
                                        <p:attrNameLst>
                                          <p:attrName>ppt_w</p:attrName>
                                        </p:attrNameLst>
                                      </p:cBhvr>
                                      <p:tavLst>
                                        <p:tav tm="0">
                                          <p:val>
                                            <p:fltVal val="0"/>
                                          </p:val>
                                        </p:tav>
                                        <p:tav tm="100000">
                                          <p:val>
                                            <p:strVal val="#ppt_w"/>
                                          </p:val>
                                        </p:tav>
                                      </p:tavLst>
                                    </p:anim>
                                    <p:anim calcmode="lin" valueType="num">
                                      <p:cBhvr>
                                        <p:cTn id="17" dur="500" fill="hold"/>
                                        <p:tgtEl>
                                          <p:spTgt spid="3078"/>
                                        </p:tgtEl>
                                        <p:attrNameLst>
                                          <p:attrName>ppt_h</p:attrName>
                                        </p:attrNameLst>
                                      </p:cBhvr>
                                      <p:tavLst>
                                        <p:tav tm="0">
                                          <p:val>
                                            <p:fltVal val="0"/>
                                          </p:val>
                                        </p:tav>
                                        <p:tav tm="100000">
                                          <p:val>
                                            <p:strVal val="#ppt_h"/>
                                          </p:val>
                                        </p:tav>
                                      </p:tavLst>
                                    </p:anim>
                                    <p:animEffect transition="in" filter="fade">
                                      <p:cBhvr>
                                        <p:cTn id="18" dur="500"/>
                                        <p:tgtEl>
                                          <p:spTgt spid="3078"/>
                                        </p:tgtEl>
                                      </p:cBhvr>
                                    </p:animEffect>
                                  </p:childTnLst>
                                </p:cTn>
                              </p:par>
                              <p:par>
                                <p:cTn id="19" presetID="22" presetClass="entr" presetSubtype="2" fill="hold" grpId="0" nodeType="withEffect">
                                  <p:stCondLst>
                                    <p:cond delay="250"/>
                                  </p:stCondLst>
                                  <p:childTnLst>
                                    <p:set>
                                      <p:cBhvr>
                                        <p:cTn id="20" dur="1" fill="hold">
                                          <p:stCondLst>
                                            <p:cond delay="0"/>
                                          </p:stCondLst>
                                        </p:cTn>
                                        <p:tgtEl>
                                          <p:spTgt spid="5"/>
                                        </p:tgtEl>
                                        <p:attrNameLst>
                                          <p:attrName>style.visibility</p:attrName>
                                        </p:attrNameLst>
                                      </p:cBhvr>
                                      <p:to>
                                        <p:strVal val="visible"/>
                                      </p:to>
                                    </p:set>
                                    <p:animEffect transition="in" filter="wipe(right)">
                                      <p:cBhvr>
                                        <p:cTn id="21" dur="500"/>
                                        <p:tgtEl>
                                          <p:spTgt spid="5"/>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 calcmode="lin" valueType="num">
                                      <p:cBhvr>
                                        <p:cTn id="24" dur="500" fill="hold"/>
                                        <p:tgtEl>
                                          <p:spTgt spid="31"/>
                                        </p:tgtEl>
                                        <p:attrNameLst>
                                          <p:attrName>ppt_w</p:attrName>
                                        </p:attrNameLst>
                                      </p:cBhvr>
                                      <p:tavLst>
                                        <p:tav tm="0">
                                          <p:val>
                                            <p:fltVal val="0"/>
                                          </p:val>
                                        </p:tav>
                                        <p:tav tm="100000">
                                          <p:val>
                                            <p:strVal val="#ppt_w"/>
                                          </p:val>
                                        </p:tav>
                                      </p:tavLst>
                                    </p:anim>
                                    <p:anim calcmode="lin" valueType="num">
                                      <p:cBhvr>
                                        <p:cTn id="25" dur="500" fill="hold"/>
                                        <p:tgtEl>
                                          <p:spTgt spid="31"/>
                                        </p:tgtEl>
                                        <p:attrNameLst>
                                          <p:attrName>ppt_h</p:attrName>
                                        </p:attrNameLst>
                                      </p:cBhvr>
                                      <p:tavLst>
                                        <p:tav tm="0">
                                          <p:val>
                                            <p:fltVal val="0"/>
                                          </p:val>
                                        </p:tav>
                                        <p:tav tm="100000">
                                          <p:val>
                                            <p:strVal val="#ppt_h"/>
                                          </p:val>
                                        </p:tav>
                                      </p:tavLst>
                                    </p:anim>
                                    <p:animEffect transition="in" filter="fade">
                                      <p:cBhvr>
                                        <p:cTn id="26" dur="500"/>
                                        <p:tgtEl>
                                          <p:spTgt spid="31"/>
                                        </p:tgtEl>
                                      </p:cBhvr>
                                    </p:animEffect>
                                  </p:childTnLst>
                                </p:cTn>
                              </p:par>
                              <p:par>
                                <p:cTn id="27" presetID="22" presetClass="entr" presetSubtype="8" fill="hold" grpId="0" nodeType="withEffect">
                                  <p:stCondLst>
                                    <p:cond delay="250"/>
                                  </p:stCondLst>
                                  <p:childTnLst>
                                    <p:set>
                                      <p:cBhvr>
                                        <p:cTn id="28" dur="1" fill="hold">
                                          <p:stCondLst>
                                            <p:cond delay="0"/>
                                          </p:stCondLst>
                                        </p:cTn>
                                        <p:tgtEl>
                                          <p:spTgt spid="30"/>
                                        </p:tgtEl>
                                        <p:attrNameLst>
                                          <p:attrName>style.visibility</p:attrName>
                                        </p:attrNameLst>
                                      </p:cBhvr>
                                      <p:to>
                                        <p:strVal val="visible"/>
                                      </p:to>
                                    </p:set>
                                    <p:animEffect transition="in" filter="wipe(left)">
                                      <p:cBhvr>
                                        <p:cTn id="29" dur="500"/>
                                        <p:tgtEl>
                                          <p:spTgt spid="30"/>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p:cTn id="32" dur="500" fill="hold"/>
                                        <p:tgtEl>
                                          <p:spTgt spid="19"/>
                                        </p:tgtEl>
                                        <p:attrNameLst>
                                          <p:attrName>ppt_w</p:attrName>
                                        </p:attrNameLst>
                                      </p:cBhvr>
                                      <p:tavLst>
                                        <p:tav tm="0">
                                          <p:val>
                                            <p:fltVal val="0"/>
                                          </p:val>
                                        </p:tav>
                                        <p:tav tm="100000">
                                          <p:val>
                                            <p:strVal val="#ppt_w"/>
                                          </p:val>
                                        </p:tav>
                                      </p:tavLst>
                                    </p:anim>
                                    <p:anim calcmode="lin" valueType="num">
                                      <p:cBhvr>
                                        <p:cTn id="33" dur="500" fill="hold"/>
                                        <p:tgtEl>
                                          <p:spTgt spid="19"/>
                                        </p:tgtEl>
                                        <p:attrNameLst>
                                          <p:attrName>ppt_h</p:attrName>
                                        </p:attrNameLst>
                                      </p:cBhvr>
                                      <p:tavLst>
                                        <p:tav tm="0">
                                          <p:val>
                                            <p:fltVal val="0"/>
                                          </p:val>
                                        </p:tav>
                                        <p:tav tm="100000">
                                          <p:val>
                                            <p:strVal val="#ppt_h"/>
                                          </p:val>
                                        </p:tav>
                                      </p:tavLst>
                                    </p:anim>
                                    <p:animEffect transition="in" filter="fade">
                                      <p:cBhvr>
                                        <p:cTn id="34" dur="500"/>
                                        <p:tgtEl>
                                          <p:spTgt spid="19"/>
                                        </p:tgtEl>
                                      </p:cBhvr>
                                    </p:animEffect>
                                  </p:childTnLst>
                                </p:cTn>
                              </p:par>
                              <p:par>
                                <p:cTn id="35" presetID="22" presetClass="entr" presetSubtype="2" fill="hold" grpId="0" nodeType="withEffect">
                                  <p:stCondLst>
                                    <p:cond delay="250"/>
                                  </p:stCondLst>
                                  <p:childTnLst>
                                    <p:set>
                                      <p:cBhvr>
                                        <p:cTn id="36" dur="1" fill="hold">
                                          <p:stCondLst>
                                            <p:cond delay="0"/>
                                          </p:stCondLst>
                                        </p:cTn>
                                        <p:tgtEl>
                                          <p:spTgt spid="18"/>
                                        </p:tgtEl>
                                        <p:attrNameLst>
                                          <p:attrName>style.visibility</p:attrName>
                                        </p:attrNameLst>
                                      </p:cBhvr>
                                      <p:to>
                                        <p:strVal val="visible"/>
                                      </p:to>
                                    </p:set>
                                    <p:animEffect transition="in" filter="wipe(right)">
                                      <p:cBhvr>
                                        <p:cTn id="37" dur="500"/>
                                        <p:tgtEl>
                                          <p:spTgt spid="18"/>
                                        </p:tgtEl>
                                      </p:cBhvr>
                                    </p:animEffect>
                                  </p:childTnLst>
                                </p:cTn>
                              </p:par>
                              <p:par>
                                <p:cTn id="38" presetID="53" presetClass="entr" presetSubtype="16" fill="hold" grpId="0" nodeType="withEffect">
                                  <p:stCondLst>
                                    <p:cond delay="0"/>
                                  </p:stCondLst>
                                  <p:childTnLst>
                                    <p:set>
                                      <p:cBhvr>
                                        <p:cTn id="39" dur="1" fill="hold">
                                          <p:stCondLst>
                                            <p:cond delay="0"/>
                                          </p:stCondLst>
                                        </p:cTn>
                                        <p:tgtEl>
                                          <p:spTgt spid="34"/>
                                        </p:tgtEl>
                                        <p:attrNameLst>
                                          <p:attrName>style.visibility</p:attrName>
                                        </p:attrNameLst>
                                      </p:cBhvr>
                                      <p:to>
                                        <p:strVal val="visible"/>
                                      </p:to>
                                    </p:set>
                                    <p:anim calcmode="lin" valueType="num">
                                      <p:cBhvr>
                                        <p:cTn id="40" dur="500" fill="hold"/>
                                        <p:tgtEl>
                                          <p:spTgt spid="34"/>
                                        </p:tgtEl>
                                        <p:attrNameLst>
                                          <p:attrName>ppt_w</p:attrName>
                                        </p:attrNameLst>
                                      </p:cBhvr>
                                      <p:tavLst>
                                        <p:tav tm="0">
                                          <p:val>
                                            <p:fltVal val="0"/>
                                          </p:val>
                                        </p:tav>
                                        <p:tav tm="100000">
                                          <p:val>
                                            <p:strVal val="#ppt_w"/>
                                          </p:val>
                                        </p:tav>
                                      </p:tavLst>
                                    </p:anim>
                                    <p:anim calcmode="lin" valueType="num">
                                      <p:cBhvr>
                                        <p:cTn id="41" dur="500" fill="hold"/>
                                        <p:tgtEl>
                                          <p:spTgt spid="34"/>
                                        </p:tgtEl>
                                        <p:attrNameLst>
                                          <p:attrName>ppt_h</p:attrName>
                                        </p:attrNameLst>
                                      </p:cBhvr>
                                      <p:tavLst>
                                        <p:tav tm="0">
                                          <p:val>
                                            <p:fltVal val="0"/>
                                          </p:val>
                                        </p:tav>
                                        <p:tav tm="100000">
                                          <p:val>
                                            <p:strVal val="#ppt_h"/>
                                          </p:val>
                                        </p:tav>
                                      </p:tavLst>
                                    </p:anim>
                                    <p:animEffect transition="in" filter="fade">
                                      <p:cBhvr>
                                        <p:cTn id="42" dur="500"/>
                                        <p:tgtEl>
                                          <p:spTgt spid="34"/>
                                        </p:tgtEl>
                                      </p:cBhvr>
                                    </p:animEffect>
                                  </p:childTnLst>
                                </p:cTn>
                              </p:par>
                              <p:par>
                                <p:cTn id="43" presetID="22" presetClass="entr" presetSubtype="8" fill="hold" grpId="0" nodeType="withEffect">
                                  <p:stCondLst>
                                    <p:cond delay="250"/>
                                  </p:stCondLst>
                                  <p:childTnLst>
                                    <p:set>
                                      <p:cBhvr>
                                        <p:cTn id="44" dur="1" fill="hold">
                                          <p:stCondLst>
                                            <p:cond delay="0"/>
                                          </p:stCondLst>
                                        </p:cTn>
                                        <p:tgtEl>
                                          <p:spTgt spid="41"/>
                                        </p:tgtEl>
                                        <p:attrNameLst>
                                          <p:attrName>style.visibility</p:attrName>
                                        </p:attrNameLst>
                                      </p:cBhvr>
                                      <p:to>
                                        <p:strVal val="visible"/>
                                      </p:to>
                                    </p:set>
                                    <p:animEffect transition="in" filter="wipe(left)">
                                      <p:cBhvr>
                                        <p:cTn id="45"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3078" grpId="0"/>
      <p:bldP spid="18" grpId="0" bldLvl="0" animBg="1"/>
      <p:bldP spid="19" grpId="0"/>
      <p:bldP spid="30" grpId="0" bldLvl="0" animBg="1"/>
      <p:bldP spid="31" grpId="0"/>
      <p:bldP spid="34" grpId="0"/>
      <p:bldP spid="51" grpId="0"/>
      <p:bldP spid="41" grpId="0" bldLvl="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 name="Text Box 19"/>
          <p:cNvSpPr txBox="1"/>
          <p:nvPr/>
        </p:nvSpPr>
        <p:spPr>
          <a:xfrm>
            <a:off x="772795" y="1590675"/>
            <a:ext cx="7598410" cy="1568450"/>
          </a:xfrm>
          <a:prstGeom prst="rect">
            <a:avLst/>
          </a:prstGeom>
          <a:noFill/>
        </p:spPr>
        <p:txBody>
          <a:bodyPr wrap="square" rtlCol="0">
            <a:spAutoFit/>
          </a:bodyPr>
          <a:p>
            <a:pPr algn="ctr"/>
            <a:r>
              <a:rPr lang="en-US" altLang="tr-TR" sz="4800">
                <a:solidFill>
                  <a:srgbClr val="3F3F3F"/>
                </a:solidFill>
                <a:latin typeface="Georgia" panose="02040502050405020303"/>
                <a:ea typeface="Georgia" panose="02040502050405020303"/>
                <a:cs typeface="Georgia" panose="02040502050405020303"/>
                <a:sym typeface="Georgia" panose="02040502050405020303"/>
              </a:rPr>
              <a:t>Draw and label the notes on the piano.</a:t>
            </a:r>
            <a:endParaRPr lang="en-US" altLang="tr-TR" sz="4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2" name="Text Box 1"/>
          <p:cNvSpPr txBox="1"/>
          <p:nvPr/>
        </p:nvSpPr>
        <p:spPr>
          <a:xfrm>
            <a:off x="889635" y="3394710"/>
            <a:ext cx="7598410" cy="64516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This might be the first thing you’ll need to do before doing any test, so learn how to draw a piano now. Not tomorrow, now.</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Tree>
  </p:cSld>
  <p:clrMapOvr>
    <a:masterClrMapping/>
  </p:clrMapOvr>
  <p:transition spd="slow">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Picture 1" descr="/home/conserv/Pictures/Screenshots/Screenshot from 2022-08-23 09-59-42.pngScreenshot from 2022-08-23 09-59-42"/>
          <p:cNvPicPr>
            <a:picLocks noChangeAspect="1"/>
          </p:cNvPicPr>
          <p:nvPr/>
        </p:nvPicPr>
        <p:blipFill>
          <a:blip r:embed="rId1"/>
          <a:srcRect/>
          <a:stretch>
            <a:fillRect/>
          </a:stretch>
        </p:blipFill>
        <p:spPr>
          <a:xfrm>
            <a:off x="1617345" y="1353503"/>
            <a:ext cx="5909310" cy="2657475"/>
          </a:xfrm>
          <a:prstGeom prst="rect">
            <a:avLst/>
          </a:prstGeom>
        </p:spPr>
      </p:pic>
      <p:sp>
        <p:nvSpPr>
          <p:cNvPr id="3" name="Text Box 2"/>
          <p:cNvSpPr txBox="1"/>
          <p:nvPr/>
        </p:nvSpPr>
        <p:spPr>
          <a:xfrm>
            <a:off x="1745615" y="751205"/>
            <a:ext cx="593090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Identify tones and semitones in each bar below.</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5" name="Text Box 4"/>
          <p:cNvSpPr txBox="1"/>
          <p:nvPr/>
        </p:nvSpPr>
        <p:spPr>
          <a:xfrm>
            <a:off x="2533650" y="223456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Semitone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6" name="Text Box 5"/>
          <p:cNvSpPr txBox="1"/>
          <p:nvPr/>
        </p:nvSpPr>
        <p:spPr>
          <a:xfrm>
            <a:off x="4171950" y="223456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Semitone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7" name="Text Box 6"/>
          <p:cNvSpPr txBox="1"/>
          <p:nvPr/>
        </p:nvSpPr>
        <p:spPr>
          <a:xfrm>
            <a:off x="5706745" y="223456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Semitone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8" name="Text Box 7"/>
          <p:cNvSpPr txBox="1"/>
          <p:nvPr/>
        </p:nvSpPr>
        <p:spPr>
          <a:xfrm>
            <a:off x="2647950" y="401129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9" name="Text Box 8"/>
          <p:cNvSpPr txBox="1"/>
          <p:nvPr/>
        </p:nvSpPr>
        <p:spPr>
          <a:xfrm>
            <a:off x="4324985" y="401129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Semitone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0" name="Text Box 9"/>
          <p:cNvSpPr txBox="1"/>
          <p:nvPr/>
        </p:nvSpPr>
        <p:spPr>
          <a:xfrm>
            <a:off x="5795645" y="401129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strVal val="#ppt_w*0.70"/>
                                          </p:val>
                                        </p:tav>
                                        <p:tav tm="100000">
                                          <p:val>
                                            <p:strVal val="#ppt_w"/>
                                          </p:val>
                                        </p:tav>
                                      </p:tavLst>
                                    </p:anim>
                                    <p:anim calcmode="lin" valueType="num">
                                      <p:cBhvr>
                                        <p:cTn id="13" dur="1000" fill="hold"/>
                                        <p:tgtEl>
                                          <p:spTgt spid="6"/>
                                        </p:tgtEl>
                                        <p:attrNameLst>
                                          <p:attrName>ppt_h</p:attrName>
                                        </p:attrNameLst>
                                      </p:cBhvr>
                                      <p:tavLst>
                                        <p:tav tm="0">
                                          <p:val>
                                            <p:strVal val="#ppt_h"/>
                                          </p:val>
                                        </p:tav>
                                        <p:tav tm="100000">
                                          <p:val>
                                            <p:strVal val="#ppt_h"/>
                                          </p:val>
                                        </p:tav>
                                      </p:tavLst>
                                    </p:anim>
                                    <p:animEffect transition="in" filter="fade">
                                      <p:cBhvr>
                                        <p:cTn id="14" dur="1000"/>
                                        <p:tgtEl>
                                          <p:spTgt spid="6"/>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1000" fill="hold"/>
                                        <p:tgtEl>
                                          <p:spTgt spid="7"/>
                                        </p:tgtEl>
                                        <p:attrNameLst>
                                          <p:attrName>ppt_w</p:attrName>
                                        </p:attrNameLst>
                                      </p:cBhvr>
                                      <p:tavLst>
                                        <p:tav tm="0">
                                          <p:val>
                                            <p:strVal val="#ppt_w*0.70"/>
                                          </p:val>
                                        </p:tav>
                                        <p:tav tm="100000">
                                          <p:val>
                                            <p:strVal val="#ppt_w"/>
                                          </p:val>
                                        </p:tav>
                                      </p:tavLst>
                                    </p:anim>
                                    <p:anim calcmode="lin" valueType="num">
                                      <p:cBhvr>
                                        <p:cTn id="18" dur="1000" fill="hold"/>
                                        <p:tgtEl>
                                          <p:spTgt spid="7"/>
                                        </p:tgtEl>
                                        <p:attrNameLst>
                                          <p:attrName>ppt_h</p:attrName>
                                        </p:attrNameLst>
                                      </p:cBhvr>
                                      <p:tavLst>
                                        <p:tav tm="0">
                                          <p:val>
                                            <p:strVal val="#ppt_h"/>
                                          </p:val>
                                        </p:tav>
                                        <p:tav tm="100000">
                                          <p:val>
                                            <p:strVal val="#ppt_h"/>
                                          </p:val>
                                        </p:tav>
                                      </p:tavLst>
                                    </p:anim>
                                    <p:animEffect transition="in" filter="fade">
                                      <p:cBhvr>
                                        <p:cTn id="19" dur="1000"/>
                                        <p:tgtEl>
                                          <p:spTgt spid="7"/>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p:cTn id="22" dur="1000" fill="hold"/>
                                        <p:tgtEl>
                                          <p:spTgt spid="10"/>
                                        </p:tgtEl>
                                        <p:attrNameLst>
                                          <p:attrName>ppt_w</p:attrName>
                                        </p:attrNameLst>
                                      </p:cBhvr>
                                      <p:tavLst>
                                        <p:tav tm="0">
                                          <p:val>
                                            <p:strVal val="#ppt_w*0.70"/>
                                          </p:val>
                                        </p:tav>
                                        <p:tav tm="100000">
                                          <p:val>
                                            <p:strVal val="#ppt_w"/>
                                          </p:val>
                                        </p:tav>
                                      </p:tavLst>
                                    </p:anim>
                                    <p:anim calcmode="lin" valueType="num">
                                      <p:cBhvr>
                                        <p:cTn id="23" dur="1000" fill="hold"/>
                                        <p:tgtEl>
                                          <p:spTgt spid="10"/>
                                        </p:tgtEl>
                                        <p:attrNameLst>
                                          <p:attrName>ppt_h</p:attrName>
                                        </p:attrNameLst>
                                      </p:cBhvr>
                                      <p:tavLst>
                                        <p:tav tm="0">
                                          <p:val>
                                            <p:strVal val="#ppt_h"/>
                                          </p:val>
                                        </p:tav>
                                        <p:tav tm="100000">
                                          <p:val>
                                            <p:strVal val="#ppt_h"/>
                                          </p:val>
                                        </p:tav>
                                      </p:tavLst>
                                    </p:anim>
                                    <p:animEffect transition="in" filter="fade">
                                      <p:cBhvr>
                                        <p:cTn id="24" dur="1000"/>
                                        <p:tgtEl>
                                          <p:spTgt spid="10"/>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1000" fill="hold"/>
                                        <p:tgtEl>
                                          <p:spTgt spid="9"/>
                                        </p:tgtEl>
                                        <p:attrNameLst>
                                          <p:attrName>ppt_w</p:attrName>
                                        </p:attrNameLst>
                                      </p:cBhvr>
                                      <p:tavLst>
                                        <p:tav tm="0">
                                          <p:val>
                                            <p:strVal val="#ppt_w*0.70"/>
                                          </p:val>
                                        </p:tav>
                                        <p:tav tm="100000">
                                          <p:val>
                                            <p:strVal val="#ppt_w"/>
                                          </p:val>
                                        </p:tav>
                                      </p:tavLst>
                                    </p:anim>
                                    <p:anim calcmode="lin" valueType="num">
                                      <p:cBhvr>
                                        <p:cTn id="28" dur="1000" fill="hold"/>
                                        <p:tgtEl>
                                          <p:spTgt spid="9"/>
                                        </p:tgtEl>
                                        <p:attrNameLst>
                                          <p:attrName>ppt_h</p:attrName>
                                        </p:attrNameLst>
                                      </p:cBhvr>
                                      <p:tavLst>
                                        <p:tav tm="0">
                                          <p:val>
                                            <p:strVal val="#ppt_h"/>
                                          </p:val>
                                        </p:tav>
                                        <p:tav tm="100000">
                                          <p:val>
                                            <p:strVal val="#ppt_h"/>
                                          </p:val>
                                        </p:tav>
                                      </p:tavLst>
                                    </p:anim>
                                    <p:animEffect transition="in" filter="fade">
                                      <p:cBhvr>
                                        <p:cTn id="29" dur="1000"/>
                                        <p:tgtEl>
                                          <p:spTgt spid="9"/>
                                        </p:tgtEl>
                                      </p:cBhvr>
                                    </p:animEffect>
                                  </p:childTnLst>
                                </p:cTn>
                              </p:par>
                              <p:par>
                                <p:cTn id="30" presetID="55" presetClass="entr" presetSubtype="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p:cTn id="32" dur="1000" fill="hold"/>
                                        <p:tgtEl>
                                          <p:spTgt spid="8"/>
                                        </p:tgtEl>
                                        <p:attrNameLst>
                                          <p:attrName>ppt_w</p:attrName>
                                        </p:attrNameLst>
                                      </p:cBhvr>
                                      <p:tavLst>
                                        <p:tav tm="0">
                                          <p:val>
                                            <p:strVal val="#ppt_w*0.70"/>
                                          </p:val>
                                        </p:tav>
                                        <p:tav tm="100000">
                                          <p:val>
                                            <p:strVal val="#ppt_w"/>
                                          </p:val>
                                        </p:tav>
                                      </p:tavLst>
                                    </p:anim>
                                    <p:anim calcmode="lin" valueType="num">
                                      <p:cBhvr>
                                        <p:cTn id="33" dur="1000" fill="hold"/>
                                        <p:tgtEl>
                                          <p:spTgt spid="8"/>
                                        </p:tgtEl>
                                        <p:attrNameLst>
                                          <p:attrName>ppt_h</p:attrName>
                                        </p:attrNameLst>
                                      </p:cBhvr>
                                      <p:tavLst>
                                        <p:tav tm="0">
                                          <p:val>
                                            <p:strVal val="#ppt_h"/>
                                          </p:val>
                                        </p:tav>
                                        <p:tav tm="100000">
                                          <p:val>
                                            <p:strVal val="#ppt_h"/>
                                          </p:val>
                                        </p:tav>
                                      </p:tavLst>
                                    </p:anim>
                                    <p:animEffect transition="in" filter="fade">
                                      <p:cBhvr>
                                        <p:cTn id="34"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0" grpId="0"/>
      <p:bldP spid="9" grpId="0"/>
      <p:bldP spid="8" grpId="0"/>
      <p:bldP spid="5" grpId="1"/>
      <p:bldP spid="6" grpId="1"/>
      <p:bldP spid="7" grpId="1"/>
      <p:bldP spid="10" grpId="1"/>
      <p:bldP spid="9" grpId="1"/>
      <p:bldP spid="8" grpId="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Picture 1" descr="/home/conserv/Pictures/Screenshots/Screenshot from 2022-08-23 10-05-10.pngScreenshot from 2022-08-23 10-05-10"/>
          <p:cNvPicPr>
            <a:picLocks noChangeAspect="1"/>
          </p:cNvPicPr>
          <p:nvPr/>
        </p:nvPicPr>
        <p:blipFill>
          <a:blip r:embed="rId1"/>
          <a:srcRect/>
          <a:stretch>
            <a:fillRect/>
          </a:stretch>
        </p:blipFill>
        <p:spPr>
          <a:xfrm>
            <a:off x="1617980" y="1353503"/>
            <a:ext cx="5908040" cy="2657475"/>
          </a:xfrm>
          <a:prstGeom prst="rect">
            <a:avLst/>
          </a:prstGeom>
        </p:spPr>
      </p:pic>
      <p:sp>
        <p:nvSpPr>
          <p:cNvPr id="3" name="Text Box 2"/>
          <p:cNvSpPr txBox="1"/>
          <p:nvPr/>
        </p:nvSpPr>
        <p:spPr>
          <a:xfrm>
            <a:off x="1745615" y="751205"/>
            <a:ext cx="593090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Identify tones and semitones in each bar below.</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5" name="Text Box 4"/>
          <p:cNvSpPr txBox="1"/>
          <p:nvPr/>
        </p:nvSpPr>
        <p:spPr>
          <a:xfrm>
            <a:off x="2533650" y="223456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6" name="Text Box 5"/>
          <p:cNvSpPr txBox="1"/>
          <p:nvPr/>
        </p:nvSpPr>
        <p:spPr>
          <a:xfrm>
            <a:off x="4281805" y="223456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Semitone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7" name="Text Box 6"/>
          <p:cNvSpPr txBox="1"/>
          <p:nvPr/>
        </p:nvSpPr>
        <p:spPr>
          <a:xfrm>
            <a:off x="6029325" y="223456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8" name="Text Box 7"/>
          <p:cNvSpPr txBox="1"/>
          <p:nvPr/>
        </p:nvSpPr>
        <p:spPr>
          <a:xfrm>
            <a:off x="2647950" y="401129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Semitone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9" name="Text Box 8"/>
          <p:cNvSpPr txBox="1"/>
          <p:nvPr/>
        </p:nvSpPr>
        <p:spPr>
          <a:xfrm>
            <a:off x="4324985" y="401129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Semitone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0" name="Text Box 9"/>
          <p:cNvSpPr txBox="1"/>
          <p:nvPr/>
        </p:nvSpPr>
        <p:spPr>
          <a:xfrm>
            <a:off x="5795645" y="4011295"/>
            <a:ext cx="1256030" cy="368300"/>
          </a:xfrm>
          <a:prstGeom prst="rect">
            <a:avLst/>
          </a:prstGeom>
          <a:noFill/>
        </p:spPr>
        <p:txBody>
          <a:bodyPr wrap="square" rtlCol="0">
            <a:spAutoFit/>
          </a:bodyPr>
          <a:p>
            <a:pPr algn="l"/>
            <a:r>
              <a:rPr lang="en-US" altLang="tr-TR" sz="1800">
                <a:solidFill>
                  <a:srgbClr val="3F3F3F"/>
                </a:solidFill>
                <a:latin typeface="Georgia" panose="02040502050405020303"/>
                <a:ea typeface="Georgia" panose="02040502050405020303"/>
                <a:cs typeface="Georgia" panose="02040502050405020303"/>
                <a:sym typeface="Georgia" panose="02040502050405020303"/>
              </a:rPr>
              <a:t>Tone</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strVal val="#ppt_w*0.70"/>
                                          </p:val>
                                        </p:tav>
                                        <p:tav tm="100000">
                                          <p:val>
                                            <p:strVal val="#ppt_w"/>
                                          </p:val>
                                        </p:tav>
                                      </p:tavLst>
                                    </p:anim>
                                    <p:anim calcmode="lin" valueType="num">
                                      <p:cBhvr>
                                        <p:cTn id="13" dur="1000" fill="hold"/>
                                        <p:tgtEl>
                                          <p:spTgt spid="6"/>
                                        </p:tgtEl>
                                        <p:attrNameLst>
                                          <p:attrName>ppt_h</p:attrName>
                                        </p:attrNameLst>
                                      </p:cBhvr>
                                      <p:tavLst>
                                        <p:tav tm="0">
                                          <p:val>
                                            <p:strVal val="#ppt_h"/>
                                          </p:val>
                                        </p:tav>
                                        <p:tav tm="100000">
                                          <p:val>
                                            <p:strVal val="#ppt_h"/>
                                          </p:val>
                                        </p:tav>
                                      </p:tavLst>
                                    </p:anim>
                                    <p:animEffect transition="in" filter="fade">
                                      <p:cBhvr>
                                        <p:cTn id="14" dur="1000"/>
                                        <p:tgtEl>
                                          <p:spTgt spid="6"/>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1000" fill="hold"/>
                                        <p:tgtEl>
                                          <p:spTgt spid="7"/>
                                        </p:tgtEl>
                                        <p:attrNameLst>
                                          <p:attrName>ppt_w</p:attrName>
                                        </p:attrNameLst>
                                      </p:cBhvr>
                                      <p:tavLst>
                                        <p:tav tm="0">
                                          <p:val>
                                            <p:strVal val="#ppt_w*0.70"/>
                                          </p:val>
                                        </p:tav>
                                        <p:tav tm="100000">
                                          <p:val>
                                            <p:strVal val="#ppt_w"/>
                                          </p:val>
                                        </p:tav>
                                      </p:tavLst>
                                    </p:anim>
                                    <p:anim calcmode="lin" valueType="num">
                                      <p:cBhvr>
                                        <p:cTn id="18" dur="1000" fill="hold"/>
                                        <p:tgtEl>
                                          <p:spTgt spid="7"/>
                                        </p:tgtEl>
                                        <p:attrNameLst>
                                          <p:attrName>ppt_h</p:attrName>
                                        </p:attrNameLst>
                                      </p:cBhvr>
                                      <p:tavLst>
                                        <p:tav tm="0">
                                          <p:val>
                                            <p:strVal val="#ppt_h"/>
                                          </p:val>
                                        </p:tav>
                                        <p:tav tm="100000">
                                          <p:val>
                                            <p:strVal val="#ppt_h"/>
                                          </p:val>
                                        </p:tav>
                                      </p:tavLst>
                                    </p:anim>
                                    <p:animEffect transition="in" filter="fade">
                                      <p:cBhvr>
                                        <p:cTn id="19" dur="1000"/>
                                        <p:tgtEl>
                                          <p:spTgt spid="7"/>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p:cTn id="22" dur="1000" fill="hold"/>
                                        <p:tgtEl>
                                          <p:spTgt spid="10"/>
                                        </p:tgtEl>
                                        <p:attrNameLst>
                                          <p:attrName>ppt_w</p:attrName>
                                        </p:attrNameLst>
                                      </p:cBhvr>
                                      <p:tavLst>
                                        <p:tav tm="0">
                                          <p:val>
                                            <p:strVal val="#ppt_w*0.70"/>
                                          </p:val>
                                        </p:tav>
                                        <p:tav tm="100000">
                                          <p:val>
                                            <p:strVal val="#ppt_w"/>
                                          </p:val>
                                        </p:tav>
                                      </p:tavLst>
                                    </p:anim>
                                    <p:anim calcmode="lin" valueType="num">
                                      <p:cBhvr>
                                        <p:cTn id="23" dur="1000" fill="hold"/>
                                        <p:tgtEl>
                                          <p:spTgt spid="10"/>
                                        </p:tgtEl>
                                        <p:attrNameLst>
                                          <p:attrName>ppt_h</p:attrName>
                                        </p:attrNameLst>
                                      </p:cBhvr>
                                      <p:tavLst>
                                        <p:tav tm="0">
                                          <p:val>
                                            <p:strVal val="#ppt_h"/>
                                          </p:val>
                                        </p:tav>
                                        <p:tav tm="100000">
                                          <p:val>
                                            <p:strVal val="#ppt_h"/>
                                          </p:val>
                                        </p:tav>
                                      </p:tavLst>
                                    </p:anim>
                                    <p:animEffect transition="in" filter="fade">
                                      <p:cBhvr>
                                        <p:cTn id="24" dur="1000"/>
                                        <p:tgtEl>
                                          <p:spTgt spid="10"/>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1000" fill="hold"/>
                                        <p:tgtEl>
                                          <p:spTgt spid="9"/>
                                        </p:tgtEl>
                                        <p:attrNameLst>
                                          <p:attrName>ppt_w</p:attrName>
                                        </p:attrNameLst>
                                      </p:cBhvr>
                                      <p:tavLst>
                                        <p:tav tm="0">
                                          <p:val>
                                            <p:strVal val="#ppt_w*0.70"/>
                                          </p:val>
                                        </p:tav>
                                        <p:tav tm="100000">
                                          <p:val>
                                            <p:strVal val="#ppt_w"/>
                                          </p:val>
                                        </p:tav>
                                      </p:tavLst>
                                    </p:anim>
                                    <p:anim calcmode="lin" valueType="num">
                                      <p:cBhvr>
                                        <p:cTn id="28" dur="1000" fill="hold"/>
                                        <p:tgtEl>
                                          <p:spTgt spid="9"/>
                                        </p:tgtEl>
                                        <p:attrNameLst>
                                          <p:attrName>ppt_h</p:attrName>
                                        </p:attrNameLst>
                                      </p:cBhvr>
                                      <p:tavLst>
                                        <p:tav tm="0">
                                          <p:val>
                                            <p:strVal val="#ppt_h"/>
                                          </p:val>
                                        </p:tav>
                                        <p:tav tm="100000">
                                          <p:val>
                                            <p:strVal val="#ppt_h"/>
                                          </p:val>
                                        </p:tav>
                                      </p:tavLst>
                                    </p:anim>
                                    <p:animEffect transition="in" filter="fade">
                                      <p:cBhvr>
                                        <p:cTn id="29" dur="1000"/>
                                        <p:tgtEl>
                                          <p:spTgt spid="9"/>
                                        </p:tgtEl>
                                      </p:cBhvr>
                                    </p:animEffect>
                                  </p:childTnLst>
                                </p:cTn>
                              </p:par>
                              <p:par>
                                <p:cTn id="30" presetID="55" presetClass="entr" presetSubtype="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p:cTn id="32" dur="1000" fill="hold"/>
                                        <p:tgtEl>
                                          <p:spTgt spid="8"/>
                                        </p:tgtEl>
                                        <p:attrNameLst>
                                          <p:attrName>ppt_w</p:attrName>
                                        </p:attrNameLst>
                                      </p:cBhvr>
                                      <p:tavLst>
                                        <p:tav tm="0">
                                          <p:val>
                                            <p:strVal val="#ppt_w*0.70"/>
                                          </p:val>
                                        </p:tav>
                                        <p:tav tm="100000">
                                          <p:val>
                                            <p:strVal val="#ppt_w"/>
                                          </p:val>
                                        </p:tav>
                                      </p:tavLst>
                                    </p:anim>
                                    <p:anim calcmode="lin" valueType="num">
                                      <p:cBhvr>
                                        <p:cTn id="33" dur="1000" fill="hold"/>
                                        <p:tgtEl>
                                          <p:spTgt spid="8"/>
                                        </p:tgtEl>
                                        <p:attrNameLst>
                                          <p:attrName>ppt_h</p:attrName>
                                        </p:attrNameLst>
                                      </p:cBhvr>
                                      <p:tavLst>
                                        <p:tav tm="0">
                                          <p:val>
                                            <p:strVal val="#ppt_h"/>
                                          </p:val>
                                        </p:tav>
                                        <p:tav tm="100000">
                                          <p:val>
                                            <p:strVal val="#ppt_h"/>
                                          </p:val>
                                        </p:tav>
                                      </p:tavLst>
                                    </p:anim>
                                    <p:animEffect transition="in" filter="fade">
                                      <p:cBhvr>
                                        <p:cTn id="34"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0" grpId="0"/>
      <p:bldP spid="9" grpId="0"/>
      <p:bldP spid="8" grpId="0"/>
      <p:bldP spid="5" grpId="1"/>
      <p:bldP spid="6" grpId="1"/>
      <p:bldP spid="7" grpId="1"/>
      <p:bldP spid="10" grpId="1"/>
      <p:bldP spid="9" grpId="1"/>
      <p:bldP spid="8" grpId="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706" name="Shape 706"/>
        <p:cNvGrpSpPr/>
        <p:nvPr/>
      </p:nvGrpSpPr>
      <p:grpSpPr>
        <a:xfrm>
          <a:off x="0" y="0"/>
          <a:ext cx="0" cy="0"/>
          <a:chOff x="0" y="0"/>
          <a:chExt cx="0" cy="0"/>
        </a:xfrm>
      </p:grpSpPr>
      <p:sp>
        <p:nvSpPr>
          <p:cNvPr id="708" name="Google Shape;708;p42"/>
          <p:cNvSpPr/>
          <p:nvPr/>
        </p:nvSpPr>
        <p:spPr>
          <a:xfrm>
            <a:off x="324163" y="2530592"/>
            <a:ext cx="8496944" cy="1173663"/>
          </a:xfrm>
          <a:prstGeom prst="rect">
            <a:avLst/>
          </a:prstGeom>
          <a:noFill/>
          <a:ln>
            <a:noFill/>
          </a:ln>
        </p:spPr>
        <p:txBody>
          <a:bodyPr spcFirstLastPara="1" wrap="square" lIns="65025" tIns="32500" rIns="65025" bIns="32500" anchor="t" anchorCtr="0">
            <a:noAutofit/>
          </a:bodyPr>
          <a:lstStyle/>
          <a:p>
            <a:pPr marL="0" marR="0" lvl="0" indent="0" algn="ctr" rtl="0">
              <a:spcBef>
                <a:spcPts val="0"/>
              </a:spcBef>
              <a:spcAft>
                <a:spcPts val="0"/>
              </a:spcAft>
              <a:buClr>
                <a:srgbClr val="3F3F3F"/>
              </a:buClr>
              <a:buSzPts val="7200"/>
              <a:buFont typeface="Arial" panose="020B0604020202020204"/>
              <a:buNone/>
            </a:pPr>
            <a:r>
              <a:rPr lang="tr-TR" sz="7200">
                <a:solidFill>
                  <a:srgbClr val="3F3F3F"/>
                </a:solidFill>
                <a:latin typeface="Georgia" panose="02040502050405020303"/>
                <a:ea typeface="Georgia" panose="02040502050405020303"/>
                <a:cs typeface="Georgia" panose="02040502050405020303"/>
                <a:sym typeface="Georgia" panose="02040502050405020303"/>
              </a:rPr>
              <a:t>Thank you, Friends</a:t>
            </a:r>
            <a:endParaRPr sz="72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0" name="矩形 259"/>
          <p:cNvSpPr>
            <a:spLocks noChangeArrowheads="1"/>
          </p:cNvSpPr>
          <p:nvPr/>
        </p:nvSpPr>
        <p:spPr bwMode="auto">
          <a:xfrm>
            <a:off x="3034030" y="4196080"/>
            <a:ext cx="3077845" cy="248920"/>
          </a:xfrm>
          <a:prstGeom prst="rect">
            <a:avLst/>
          </a:prstGeom>
          <a:noFill/>
          <a:ln w="9525">
            <a:solidFill>
              <a:schemeClr val="accent1">
                <a:lumMod val="40000"/>
                <a:lumOff val="60000"/>
              </a:schemeClr>
            </a:solidFill>
            <a:miter lim="800000"/>
          </a:ln>
          <a:extLst>
            <a:ext uri="{909E8E84-426E-40DD-AFC4-6F175D3DCCD1}">
              <a14:hiddenFill xmlns:a14="http://schemas.microsoft.com/office/drawing/2010/main">
                <a:solidFill>
                  <a:srgbClr val="FFFFFF"/>
                </a:solidFill>
              </a14:hiddenFill>
            </a:ext>
          </a:extLst>
        </p:spPr>
        <p:txBody>
          <a:bodyPr wrap="square" lIns="65032" tIns="32516" rIns="65032" bIns="32516">
            <a:spAutoFit/>
          </a:bodyPr>
          <a:lstStyle>
            <a:lvl1pPr>
              <a:spcBef>
                <a:spcPct val="20000"/>
              </a:spcBef>
              <a:buFont typeface="Arial" panose="020B0604020202020204" pitchFamily="34" charset="0"/>
              <a:buChar char="•"/>
              <a:defRPr sz="3200">
                <a:solidFill>
                  <a:schemeClr val="tx1"/>
                </a:solidFill>
                <a:latin typeface="Microsoft YaHei" charset="-122"/>
                <a:ea typeface="Microsoft YaHei"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Microsoft YaHei" charset="-122"/>
                <a:ea typeface="Microsoft YaHei"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Microsoft YaHei" charset="-122"/>
                <a:ea typeface="Microsoft YaHei"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Microsoft YaHei" charset="-122"/>
                <a:ea typeface="Microsoft YaHei" charset="-122"/>
                <a:sym typeface="Calibri" panose="020F0502020204030204" pitchFamily="34" charset="0"/>
              </a:defRPr>
            </a:lvl9pPr>
          </a:lstStyle>
          <a:p>
            <a:pPr>
              <a:buNone/>
            </a:pPr>
            <a:r>
              <a:rPr lang="en-US" altLang="tr-TR" sz="1200" dirty="0">
                <a:solidFill>
                  <a:schemeClr val="bg1">
                    <a:lumMod val="50000"/>
                  </a:schemeClr>
                </a:solidFill>
                <a:latin typeface="+mj-lt"/>
                <a:cs typeface="Arial" panose="020B0604020202020204" pitchFamily="34" charset="0"/>
              </a:rPr>
              <a:t>Quiz: </a:t>
            </a:r>
            <a:r>
              <a:rPr lang="en-US" altLang="tr-TR" sz="1200" dirty="0">
                <a:solidFill>
                  <a:schemeClr val="bg1">
                    <a:lumMod val="50000"/>
                  </a:schemeClr>
                </a:solidFill>
                <a:latin typeface="+mj-lt"/>
                <a:cs typeface="Arial" panose="020B0604020202020204" pitchFamily="34" charset="0"/>
                <a:hlinkClick r:id="rId1" action="ppaction://hlinkfile"/>
              </a:rPr>
              <a:t>www.chezamusicschool.co.ke/mtg1l1</a:t>
            </a:r>
            <a:endParaRPr lang="en-US" altLang="tr-TR" sz="1200" dirty="0">
              <a:solidFill>
                <a:schemeClr val="bg1">
                  <a:lumMod val="50000"/>
                </a:schemeClr>
              </a:solidFill>
              <a:latin typeface="+mj-lt"/>
              <a:cs typeface="Arial" panose="020B0604020202020204" pitchFamily="34" charset="0"/>
            </a:endParaRPr>
          </a:p>
        </p:txBody>
      </p:sp>
      <p:pic>
        <p:nvPicPr>
          <p:cNvPr id="100" name="Google Shape;100;p20" descr="/home/conserv/.projects/.cheza/public/config/cheza-logo-long-dark-62d95ed09819b.pngcheza-logo-long-dark-62d95ed09819b"/>
          <p:cNvPicPr preferRelativeResize="0"/>
          <p:nvPr/>
        </p:nvPicPr>
        <p:blipFill rotWithShape="1">
          <a:blip r:embed="rId2"/>
          <a:srcRect/>
          <a:stretch>
            <a:fillRect/>
          </a:stretch>
        </p:blipFill>
        <p:spPr>
          <a:xfrm>
            <a:off x="1135380" y="989330"/>
            <a:ext cx="6873240" cy="1377950"/>
          </a:xfrm>
          <a:prstGeom prst="rect">
            <a:avLst/>
          </a:prstGeom>
          <a:noFill/>
          <a:ln>
            <a:noFill/>
          </a:ln>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08"/>
                                        </p:tgtEl>
                                        <p:attrNameLst>
                                          <p:attrName>style.visibility</p:attrName>
                                        </p:attrNameLst>
                                      </p:cBhvr>
                                      <p:to>
                                        <p:strVal val="visible"/>
                                      </p:to>
                                    </p:set>
                                    <p:animEffect transition="in" filter="fade">
                                      <p:cBhvr>
                                        <p:cTn id="7" dur="500"/>
                                        <p:tgtEl>
                                          <p:spTgt spid="708"/>
                                        </p:tgtEl>
                                      </p:cBhvr>
                                    </p:animEffect>
                                  </p:childTnLst>
                                </p:cTn>
                              </p:par>
                              <p:par>
                                <p:cTn id="8" presetID="41" presetClass="entr" presetSubtype="0" fill="hold" grpId="0" nodeType="withEffect">
                                  <p:stCondLst>
                                    <p:cond delay="0"/>
                                  </p:stCondLst>
                                  <p:iterate type="lt">
                                    <p:tmPct val="10000"/>
                                  </p:iterate>
                                  <p:childTnLst>
                                    <p:set>
                                      <p:cBhvr>
                                        <p:cTn id="9" dur="1" fill="hold">
                                          <p:stCondLst>
                                            <p:cond delay="0"/>
                                          </p:stCondLst>
                                        </p:cTn>
                                        <p:tgtEl>
                                          <p:spTgt spid="10"/>
                                        </p:tgtEl>
                                        <p:attrNameLst>
                                          <p:attrName>style.visibility</p:attrName>
                                        </p:attrNameLst>
                                      </p:cBhvr>
                                      <p:to>
                                        <p:strVal val="visible"/>
                                      </p:to>
                                    </p:set>
                                    <p:anim calcmode="lin" valueType="num">
                                      <p:cBhvr>
                                        <p:cTn id="10" dur="50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11" dur="500" fill="hold"/>
                                        <p:tgtEl>
                                          <p:spTgt spid="10"/>
                                        </p:tgtEl>
                                        <p:attrNameLst>
                                          <p:attrName>ppt_y</p:attrName>
                                        </p:attrNameLst>
                                      </p:cBhvr>
                                      <p:tavLst>
                                        <p:tav tm="0">
                                          <p:val>
                                            <p:strVal val="#ppt_y"/>
                                          </p:val>
                                        </p:tav>
                                        <p:tav tm="100000">
                                          <p:val>
                                            <p:strVal val="#ppt_y"/>
                                          </p:val>
                                        </p:tav>
                                      </p:tavLst>
                                    </p:anim>
                                    <p:anim calcmode="lin" valueType="num">
                                      <p:cBhvr>
                                        <p:cTn id="12" dur="50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13" dur="50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14" dur="500" tmFilter="0,0; .5, 1; 1, 1"/>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Entry_1"/>
          <p:cNvSpPr/>
          <p:nvPr>
            <p:custDataLst>
              <p:tags r:id="rId1"/>
            </p:custDataLst>
          </p:nvPr>
        </p:nvSpPr>
        <p:spPr>
          <a:xfrm>
            <a:off x="2092474" y="2000079"/>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en-US" altLang="tr-TR" sz="1400" b="1" dirty="0" err="1">
                <a:solidFill>
                  <a:srgbClr val="FFFFFF"/>
                </a:solidFill>
                <a:latin typeface="+mj-lt"/>
                <a:ea typeface="Microsoft YaHei" charset="-122"/>
                <a:sym typeface="Arial" panose="020B0604020202020204" pitchFamily="34" charset="0"/>
              </a:rPr>
              <a:t>Tonic Triads</a:t>
            </a:r>
            <a:endParaRPr lang="en-US" altLang="tr-TR" sz="1400" b="1" dirty="0" err="1">
              <a:solidFill>
                <a:srgbClr val="FFFFFF"/>
              </a:solidFill>
              <a:latin typeface="+mj-lt"/>
              <a:ea typeface="Microsoft YaHei" charset="-122"/>
              <a:sym typeface="Arial" panose="020B0604020202020204" pitchFamily="34" charset="0"/>
            </a:endParaRPr>
          </a:p>
        </p:txBody>
      </p:sp>
      <p:sp>
        <p:nvSpPr>
          <p:cNvPr id="3078" name="MH_Number_1"/>
          <p:cNvSpPr txBox="1">
            <a:spLocks noChangeArrowheads="1"/>
          </p:cNvSpPr>
          <p:nvPr>
            <p:custDataLst>
              <p:tags r:id="rId2"/>
            </p:custDataLst>
          </p:nvPr>
        </p:nvSpPr>
        <p:spPr bwMode="auto">
          <a:xfrm>
            <a:off x="3948787" y="2000080"/>
            <a:ext cx="442031" cy="465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4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9pPr>
          </a:lstStyle>
          <a:p>
            <a:r>
              <a:rPr lang="en-US" altLang="zh-CN" sz="1800" dirty="0">
                <a:solidFill>
                  <a:schemeClr val="tx1">
                    <a:lumMod val="75000"/>
                    <a:lumOff val="25000"/>
                  </a:schemeClr>
                </a:solidFill>
                <a:latin typeface="+mn-lt"/>
                <a:ea typeface="Microsoft YaHei" charset="-122"/>
                <a:sym typeface="Arial" panose="020B0604020202020204" pitchFamily="34" charset="0"/>
              </a:rPr>
              <a:t>09</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grpSp>
        <p:nvGrpSpPr>
          <p:cNvPr id="2" name="MH_Others_1"/>
          <p:cNvGrpSpPr/>
          <p:nvPr>
            <p:custDataLst>
              <p:tags r:id="rId3"/>
            </p:custDataLst>
          </p:nvPr>
        </p:nvGrpSpPr>
        <p:grpSpPr>
          <a:xfrm>
            <a:off x="4437977" y="938503"/>
            <a:ext cx="295054" cy="4132275"/>
            <a:chOff x="4349750" y="1062266"/>
            <a:chExt cx="393426" cy="5508000"/>
          </a:xfrm>
        </p:grpSpPr>
        <p:pic>
          <p:nvPicPr>
            <p:cNvPr id="3083" name="Picture 3"/>
            <p:cNvPicPr>
              <a:picLocks noChangeAspect="1" noChangeArrowheads="1"/>
            </p:cNvPicPr>
            <p:nvPr/>
          </p:nvPicPr>
          <p:blipFill>
            <a:blip r:embed="rId4" cstate="print">
              <a:duotone>
                <a:schemeClr val="bg2">
                  <a:shade val="45000"/>
                  <a:satMod val="135000"/>
                </a:schemeClr>
                <a:prstClr val="white"/>
              </a:duotone>
            </a:blip>
            <a:srcRect/>
            <a:stretch>
              <a:fillRect/>
            </a:stretch>
          </p:blipFill>
          <p:spPr bwMode="auto">
            <a:xfrm>
              <a:off x="4349750" y="1062266"/>
              <a:ext cx="81701" cy="5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2" name="Picture 3"/>
            <p:cNvPicPr>
              <a:picLocks noChangeAspect="1" noChangeArrowheads="1"/>
            </p:cNvPicPr>
            <p:nvPr/>
          </p:nvPicPr>
          <p:blipFill>
            <a:blip r:embed="rId5" cstate="print">
              <a:duotone>
                <a:schemeClr val="bg2">
                  <a:shade val="45000"/>
                  <a:satMod val="135000"/>
                </a:schemeClr>
                <a:prstClr val="white"/>
              </a:duotone>
            </a:blip>
            <a:srcRect/>
            <a:stretch>
              <a:fillRect/>
            </a:stretch>
          </p:blipFill>
          <p:spPr bwMode="auto">
            <a:xfrm>
              <a:off x="4679350" y="1815142"/>
              <a:ext cx="63826" cy="4556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30" name="MH_Entry_2"/>
          <p:cNvSpPr/>
          <p:nvPr>
            <p:custDataLst>
              <p:tags r:id="rId6"/>
            </p:custDataLst>
          </p:nvPr>
        </p:nvSpPr>
        <p:spPr>
          <a:xfrm flipH="1">
            <a:off x="5219719" y="2561394"/>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en-US" altLang="tr-TR" sz="1400" b="1" dirty="0" err="1">
                <a:solidFill>
                  <a:srgbClr val="FFFFFF"/>
                </a:solidFill>
                <a:latin typeface="+mj-lt"/>
                <a:ea typeface="Microsoft YaHei" charset="-122"/>
                <a:sym typeface="Arial" panose="020B0604020202020204" pitchFamily="34" charset="0"/>
              </a:rPr>
              <a:t>Terms &amp; Signs</a:t>
            </a:r>
            <a:endParaRPr lang="en-US" altLang="tr-TR" sz="1400" b="1" dirty="0" err="1">
              <a:solidFill>
                <a:srgbClr val="FFFFFF"/>
              </a:solidFill>
              <a:latin typeface="+mj-lt"/>
              <a:ea typeface="Microsoft YaHei" charset="-122"/>
              <a:sym typeface="Arial" panose="020B0604020202020204" pitchFamily="34" charset="0"/>
            </a:endParaRPr>
          </a:p>
        </p:txBody>
      </p:sp>
      <p:sp>
        <p:nvSpPr>
          <p:cNvPr id="31" name="MH_Number_2"/>
          <p:cNvSpPr txBox="1">
            <a:spLocks noChangeArrowheads="1"/>
          </p:cNvSpPr>
          <p:nvPr>
            <p:custDataLst>
              <p:tags r:id="rId7"/>
            </p:custDataLst>
          </p:nvPr>
        </p:nvSpPr>
        <p:spPr bwMode="auto">
          <a:xfrm flipH="1">
            <a:off x="4777688" y="2561394"/>
            <a:ext cx="442031" cy="465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4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SimSun" pitchFamily="2" charset="-122"/>
              </a:defRPr>
            </a:lvl9pPr>
          </a:lstStyle>
          <a:p>
            <a:r>
              <a:rPr lang="en-US" altLang="zh-CN" sz="1800" dirty="0">
                <a:solidFill>
                  <a:schemeClr val="tx1">
                    <a:lumMod val="75000"/>
                    <a:lumOff val="25000"/>
                  </a:schemeClr>
                </a:solidFill>
                <a:latin typeface="+mn-lt"/>
                <a:ea typeface="Microsoft YaHei" charset="-122"/>
                <a:sym typeface="Arial" panose="020B0604020202020204" pitchFamily="34" charset="0"/>
              </a:rPr>
              <a:t>10</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sp>
        <p:nvSpPr>
          <p:cNvPr id="51" name="MH_Others_2"/>
          <p:cNvSpPr txBox="1">
            <a:spLocks noChangeArrowheads="1"/>
          </p:cNvSpPr>
          <p:nvPr>
            <p:custDataLst>
              <p:tags r:id="rId8"/>
            </p:custDataLst>
          </p:nvPr>
        </p:nvSpPr>
        <p:spPr bwMode="auto">
          <a:xfrm>
            <a:off x="3863783" y="693667"/>
            <a:ext cx="1524446" cy="438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SimSun"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SimSun"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SimSun"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SimSun"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SimSun"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SimSun" pitchFamily="2" charset="-122"/>
              </a:defRPr>
            </a:lvl9pPr>
          </a:lstStyle>
          <a:p>
            <a:pPr>
              <a:lnSpc>
                <a:spcPct val="100000"/>
              </a:lnSpc>
              <a:spcBef>
                <a:spcPct val="0"/>
              </a:spcBef>
              <a:buFontTx/>
              <a:buNone/>
            </a:pPr>
            <a:r>
              <a:rPr lang="en-US" altLang="zh-CN" sz="1800" dirty="0">
                <a:solidFill>
                  <a:schemeClr val="tx1">
                    <a:lumMod val="75000"/>
                    <a:lumOff val="25000"/>
                  </a:schemeClr>
                </a:solidFill>
                <a:latin typeface="+mn-lt"/>
                <a:ea typeface="Microsoft YaHei" charset="-122"/>
                <a:sym typeface="Arial" panose="020B0604020202020204" pitchFamily="34" charset="0"/>
              </a:rPr>
              <a:t>CONTENTS</a:t>
            </a:r>
            <a:endParaRPr lang="zh-CN" altLang="en-US" sz="1800" dirty="0">
              <a:solidFill>
                <a:schemeClr val="tx1">
                  <a:lumMod val="75000"/>
                  <a:lumOff val="25000"/>
                </a:schemeClr>
              </a:solidFill>
              <a:latin typeface="+mn-lt"/>
              <a:ea typeface="Microsoft YaHei" charset="-122"/>
              <a:sym typeface="Arial" panose="020B0604020202020204" pitchFamily="34" charset="0"/>
            </a:endParaRPr>
          </a:p>
        </p:txBody>
      </p:sp>
    </p:spTree>
    <p:custDataLst>
      <p:tags r:id="rId9"/>
    </p:custDataLst>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wipe(left)">
                                      <p:cBhvr>
                                        <p:cTn id="7" dur="500"/>
                                        <p:tgtEl>
                                          <p:spTgt spid="51"/>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3" presetClass="entr" presetSubtype="16" fill="hold" grpId="0" nodeType="clickEffect">
                                  <p:stCondLst>
                                    <p:cond delay="0"/>
                                  </p:stCondLst>
                                  <p:childTnLst>
                                    <p:set>
                                      <p:cBhvr>
                                        <p:cTn id="15" dur="1" fill="hold">
                                          <p:stCondLst>
                                            <p:cond delay="0"/>
                                          </p:stCondLst>
                                        </p:cTn>
                                        <p:tgtEl>
                                          <p:spTgt spid="3078"/>
                                        </p:tgtEl>
                                        <p:attrNameLst>
                                          <p:attrName>style.visibility</p:attrName>
                                        </p:attrNameLst>
                                      </p:cBhvr>
                                      <p:to>
                                        <p:strVal val="visible"/>
                                      </p:to>
                                    </p:set>
                                    <p:anim calcmode="lin" valueType="num">
                                      <p:cBhvr>
                                        <p:cTn id="16" dur="500" fill="hold"/>
                                        <p:tgtEl>
                                          <p:spTgt spid="3078"/>
                                        </p:tgtEl>
                                        <p:attrNameLst>
                                          <p:attrName>ppt_w</p:attrName>
                                        </p:attrNameLst>
                                      </p:cBhvr>
                                      <p:tavLst>
                                        <p:tav tm="0">
                                          <p:val>
                                            <p:fltVal val="0"/>
                                          </p:val>
                                        </p:tav>
                                        <p:tav tm="100000">
                                          <p:val>
                                            <p:strVal val="#ppt_w"/>
                                          </p:val>
                                        </p:tav>
                                      </p:tavLst>
                                    </p:anim>
                                    <p:anim calcmode="lin" valueType="num">
                                      <p:cBhvr>
                                        <p:cTn id="17" dur="500" fill="hold"/>
                                        <p:tgtEl>
                                          <p:spTgt spid="3078"/>
                                        </p:tgtEl>
                                        <p:attrNameLst>
                                          <p:attrName>ppt_h</p:attrName>
                                        </p:attrNameLst>
                                      </p:cBhvr>
                                      <p:tavLst>
                                        <p:tav tm="0">
                                          <p:val>
                                            <p:fltVal val="0"/>
                                          </p:val>
                                        </p:tav>
                                        <p:tav tm="100000">
                                          <p:val>
                                            <p:strVal val="#ppt_h"/>
                                          </p:val>
                                        </p:tav>
                                      </p:tavLst>
                                    </p:anim>
                                    <p:animEffect transition="in" filter="fade">
                                      <p:cBhvr>
                                        <p:cTn id="18" dur="500"/>
                                        <p:tgtEl>
                                          <p:spTgt spid="3078"/>
                                        </p:tgtEl>
                                      </p:cBhvr>
                                    </p:animEffect>
                                  </p:childTnLst>
                                </p:cTn>
                              </p:par>
                              <p:par>
                                <p:cTn id="19" presetID="22" presetClass="entr" presetSubtype="2" fill="hold" grpId="0" nodeType="withEffect">
                                  <p:stCondLst>
                                    <p:cond delay="250"/>
                                  </p:stCondLst>
                                  <p:childTnLst>
                                    <p:set>
                                      <p:cBhvr>
                                        <p:cTn id="20" dur="1" fill="hold">
                                          <p:stCondLst>
                                            <p:cond delay="0"/>
                                          </p:stCondLst>
                                        </p:cTn>
                                        <p:tgtEl>
                                          <p:spTgt spid="5"/>
                                        </p:tgtEl>
                                        <p:attrNameLst>
                                          <p:attrName>style.visibility</p:attrName>
                                        </p:attrNameLst>
                                      </p:cBhvr>
                                      <p:to>
                                        <p:strVal val="visible"/>
                                      </p:to>
                                    </p:set>
                                    <p:animEffect transition="in" filter="wipe(right)">
                                      <p:cBhvr>
                                        <p:cTn id="21" dur="500"/>
                                        <p:tgtEl>
                                          <p:spTgt spid="5"/>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 calcmode="lin" valueType="num">
                                      <p:cBhvr>
                                        <p:cTn id="24" dur="500" fill="hold"/>
                                        <p:tgtEl>
                                          <p:spTgt spid="31"/>
                                        </p:tgtEl>
                                        <p:attrNameLst>
                                          <p:attrName>ppt_w</p:attrName>
                                        </p:attrNameLst>
                                      </p:cBhvr>
                                      <p:tavLst>
                                        <p:tav tm="0">
                                          <p:val>
                                            <p:fltVal val="0"/>
                                          </p:val>
                                        </p:tav>
                                        <p:tav tm="100000">
                                          <p:val>
                                            <p:strVal val="#ppt_w"/>
                                          </p:val>
                                        </p:tav>
                                      </p:tavLst>
                                    </p:anim>
                                    <p:anim calcmode="lin" valueType="num">
                                      <p:cBhvr>
                                        <p:cTn id="25" dur="500" fill="hold"/>
                                        <p:tgtEl>
                                          <p:spTgt spid="31"/>
                                        </p:tgtEl>
                                        <p:attrNameLst>
                                          <p:attrName>ppt_h</p:attrName>
                                        </p:attrNameLst>
                                      </p:cBhvr>
                                      <p:tavLst>
                                        <p:tav tm="0">
                                          <p:val>
                                            <p:fltVal val="0"/>
                                          </p:val>
                                        </p:tav>
                                        <p:tav tm="100000">
                                          <p:val>
                                            <p:strVal val="#ppt_h"/>
                                          </p:val>
                                        </p:tav>
                                      </p:tavLst>
                                    </p:anim>
                                    <p:animEffect transition="in" filter="fade">
                                      <p:cBhvr>
                                        <p:cTn id="26" dur="500"/>
                                        <p:tgtEl>
                                          <p:spTgt spid="31"/>
                                        </p:tgtEl>
                                      </p:cBhvr>
                                    </p:animEffect>
                                  </p:childTnLst>
                                </p:cTn>
                              </p:par>
                              <p:par>
                                <p:cTn id="27" presetID="22" presetClass="entr" presetSubtype="8" fill="hold" grpId="0" nodeType="withEffect">
                                  <p:stCondLst>
                                    <p:cond delay="250"/>
                                  </p:stCondLst>
                                  <p:childTnLst>
                                    <p:set>
                                      <p:cBhvr>
                                        <p:cTn id="28" dur="1" fill="hold">
                                          <p:stCondLst>
                                            <p:cond delay="0"/>
                                          </p:stCondLst>
                                        </p:cTn>
                                        <p:tgtEl>
                                          <p:spTgt spid="30"/>
                                        </p:tgtEl>
                                        <p:attrNameLst>
                                          <p:attrName>style.visibility</p:attrName>
                                        </p:attrNameLst>
                                      </p:cBhvr>
                                      <p:to>
                                        <p:strVal val="visible"/>
                                      </p:to>
                                    </p:set>
                                    <p:animEffect transition="in" filter="wipe(left)">
                                      <p:cBhvr>
                                        <p:cTn id="2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3078" grpId="0"/>
      <p:bldP spid="30" grpId="0" bldLvl="0" animBg="1"/>
      <p:bldP spid="31" grpId="0"/>
      <p:bldP spid="51"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24" name="Shape 124"/>
        <p:cNvGrpSpPr/>
        <p:nvPr/>
      </p:nvGrpSpPr>
      <p:grpSpPr>
        <a:xfrm>
          <a:off x="0" y="0"/>
          <a:ext cx="0" cy="0"/>
          <a:chOff x="0" y="0"/>
          <a:chExt cx="0" cy="0"/>
        </a:xfrm>
      </p:grpSpPr>
      <p:sp>
        <p:nvSpPr>
          <p:cNvPr id="125" name="Google Shape;125;p22"/>
          <p:cNvSpPr txBox="1"/>
          <p:nvPr/>
        </p:nvSpPr>
        <p:spPr>
          <a:xfrm>
            <a:off x="1918120" y="1780031"/>
            <a:ext cx="1064990" cy="900525"/>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tr-TR" sz="5400" b="1" i="0" u="none" strike="noStrike" cap="none">
                <a:solidFill>
                  <a:srgbClr val="3F3F3F"/>
                </a:solidFill>
                <a:latin typeface="Georgia" panose="02040502050405020303"/>
                <a:ea typeface="Georgia" panose="02040502050405020303"/>
                <a:cs typeface="Georgia" panose="02040502050405020303"/>
                <a:sym typeface="Georgia" panose="02040502050405020303"/>
              </a:rPr>
              <a:t>0</a:t>
            </a:r>
            <a:r>
              <a:rPr lang="en-US" altLang="tr-TR" sz="5400" b="1" i="0" u="none" strike="noStrike" cap="none">
                <a:solidFill>
                  <a:srgbClr val="3F3F3F"/>
                </a:solidFill>
                <a:latin typeface="Georgia" panose="02040502050405020303"/>
                <a:ea typeface="Georgia" panose="02040502050405020303"/>
                <a:cs typeface="Georgia" panose="02040502050405020303"/>
                <a:sym typeface="Georgia" panose="02040502050405020303"/>
              </a:rPr>
              <a:t>3</a:t>
            </a:r>
            <a:endParaRPr lang="en-US" altLang="tr-TR" sz="5400" b="1" i="0" u="none" strike="noStrike" cap="none">
              <a:solidFill>
                <a:srgbClr val="3F3F3F"/>
              </a:solidFill>
              <a:latin typeface="Georgia" panose="02040502050405020303"/>
              <a:ea typeface="Georgia" panose="02040502050405020303"/>
              <a:cs typeface="Georgia" panose="02040502050405020303"/>
              <a:sym typeface="Georgia" panose="02040502050405020303"/>
            </a:endParaRPr>
          </a:p>
        </p:txBody>
      </p:sp>
      <p:cxnSp>
        <p:nvCxnSpPr>
          <p:cNvPr id="126" name="Google Shape;126;p22"/>
          <p:cNvCxnSpPr/>
          <p:nvPr/>
        </p:nvCxnSpPr>
        <p:spPr>
          <a:xfrm>
            <a:off x="1753279" y="2573068"/>
            <a:ext cx="1378561" cy="0"/>
          </a:xfrm>
          <a:prstGeom prst="straightConnector1">
            <a:avLst/>
          </a:prstGeom>
          <a:noFill/>
          <a:ln w="12700" cap="flat" cmpd="sng">
            <a:solidFill>
              <a:srgbClr val="3F3F3F">
                <a:alpha val="77647"/>
              </a:srgbClr>
            </a:solidFill>
            <a:prstDash val="solid"/>
            <a:round/>
            <a:headEnd type="none" w="sm" len="sm"/>
            <a:tailEnd type="none" w="sm" len="sm"/>
          </a:ln>
        </p:spPr>
      </p:cxnSp>
      <p:sp>
        <p:nvSpPr>
          <p:cNvPr id="127" name="Google Shape;127;p22"/>
          <p:cNvSpPr txBox="1"/>
          <p:nvPr/>
        </p:nvSpPr>
        <p:spPr>
          <a:xfrm>
            <a:off x="1918121" y="2617808"/>
            <a:ext cx="1033700" cy="238527"/>
          </a:xfrm>
          <a:prstGeom prst="rect">
            <a:avLst/>
          </a:prstGeom>
          <a:solidFill>
            <a:srgbClr val="595959"/>
          </a:solid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US" altLang="tr-TR" sz="1100" b="1" i="0" u="none" strike="noStrike" cap="none">
                <a:solidFill>
                  <a:schemeClr val="lt1"/>
                </a:solidFill>
                <a:latin typeface="Georgia" panose="02040502050405020303"/>
                <a:ea typeface="Georgia" panose="02040502050405020303"/>
                <a:cs typeface="Georgia" panose="02040502050405020303"/>
                <a:sym typeface="Georgia" panose="02040502050405020303"/>
              </a:rPr>
              <a:t>Grade 1</a:t>
            </a:r>
            <a:endParaRPr lang="en-US" altLang="tr-TR" sz="1100" b="1" i="0" u="none" strike="noStrike" cap="none">
              <a:solidFill>
                <a:schemeClr val="lt1"/>
              </a:solidFill>
              <a:latin typeface="Georgia" panose="02040502050405020303"/>
              <a:ea typeface="Georgia" panose="02040502050405020303"/>
              <a:cs typeface="Georgia" panose="02040502050405020303"/>
              <a:sym typeface="Georgia" panose="02040502050405020303"/>
            </a:endParaRPr>
          </a:p>
          <a:p>
            <a:pPr marL="0" marR="0" lvl="0" indent="0" algn="ctr" rtl="0">
              <a:spcBef>
                <a:spcPts val="0"/>
              </a:spcBef>
              <a:spcAft>
                <a:spcPts val="0"/>
              </a:spcAft>
              <a:buNone/>
            </a:pPr>
            <a:endParaRPr lang="en-US" altLang="tr-TR" sz="1100" b="1" i="0" u="none" strike="noStrike" cap="none">
              <a:solidFill>
                <a:schemeClr val="lt1"/>
              </a:solidFill>
              <a:latin typeface="Georgia" panose="02040502050405020303"/>
              <a:ea typeface="Georgia" panose="02040502050405020303"/>
              <a:cs typeface="Georgia" panose="02040502050405020303"/>
              <a:sym typeface="Georgia" panose="02040502050405020303"/>
            </a:endParaRPr>
          </a:p>
        </p:txBody>
      </p:sp>
      <p:sp>
        <p:nvSpPr>
          <p:cNvPr id="128" name="Google Shape;128;p22"/>
          <p:cNvSpPr txBox="1"/>
          <p:nvPr/>
        </p:nvSpPr>
        <p:spPr>
          <a:xfrm>
            <a:off x="3312705" y="2104492"/>
            <a:ext cx="2087387" cy="377026"/>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US" altLang="tr-TR" sz="2000" b="1" i="0" u="none" strike="noStrike" cap="none">
                <a:solidFill>
                  <a:srgbClr val="3F3F3F"/>
                </a:solidFill>
                <a:latin typeface="Georgia" panose="02040502050405020303"/>
                <a:ea typeface="Georgia" panose="02040502050405020303"/>
                <a:cs typeface="Georgia" panose="02040502050405020303"/>
                <a:sym typeface="Georgia" panose="02040502050405020303"/>
              </a:rPr>
              <a:t>Rhythm Part 2</a:t>
            </a:r>
            <a:endParaRPr lang="en-US" altLang="tr-TR" sz="2000" b="1" i="0" u="none" strike="noStrike" cap="none">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129" name="Google Shape;129;p22"/>
          <p:cNvSpPr/>
          <p:nvPr/>
        </p:nvSpPr>
        <p:spPr>
          <a:xfrm>
            <a:off x="3312705" y="2737071"/>
            <a:ext cx="4629320" cy="1603131"/>
          </a:xfrm>
          <a:prstGeom prst="rect">
            <a:avLst/>
          </a:prstGeom>
          <a:noFill/>
          <a:ln>
            <a:noFill/>
          </a:ln>
        </p:spPr>
        <p:txBody>
          <a:bodyPr spcFirstLastPara="1" wrap="square" lIns="68575" tIns="34275" rIns="68575" bIns="34275" anchor="t" anchorCtr="0">
            <a:noAutofit/>
          </a:bodyPr>
          <a:lstStyle/>
          <a:p>
            <a:pPr marL="0" marR="0" lvl="0" indent="0" algn="l" rtl="0">
              <a:lnSpc>
                <a:spcPct val="120000"/>
              </a:lnSpc>
              <a:spcBef>
                <a:spcPts val="0"/>
              </a:spcBef>
              <a:spcAft>
                <a:spcPts val="0"/>
              </a:spcAft>
              <a:buNone/>
            </a:pPr>
            <a:r>
              <a:rPr lang="en-US" i="0" u="none" strike="noStrike" cap="none">
                <a:solidFill>
                  <a:srgbClr val="7F7F7F"/>
                </a:solidFill>
                <a:latin typeface="Georgia" panose="02040502050405020303"/>
                <a:ea typeface="Georgia" panose="02040502050405020303"/>
                <a:cs typeface="Georgia" panose="02040502050405020303"/>
                <a:sym typeface="Georgia" panose="02040502050405020303"/>
              </a:rPr>
              <a:t>THE SEMIQUAVER</a:t>
            </a:r>
            <a:endParaRPr lang="en-US"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20000"/>
              </a:lnSpc>
              <a:spcBef>
                <a:spcPts val="0"/>
              </a:spcBef>
              <a:spcAft>
                <a:spcPts val="0"/>
              </a:spcAft>
              <a:buNone/>
            </a:pPr>
            <a:r>
              <a:rPr lang="en-US" i="0" u="none" strike="noStrike" cap="none">
                <a:solidFill>
                  <a:srgbClr val="7F7F7F"/>
                </a:solidFill>
                <a:latin typeface="Georgia" panose="02040502050405020303"/>
                <a:ea typeface="Georgia" panose="02040502050405020303"/>
                <a:cs typeface="Georgia" panose="02040502050405020303"/>
                <a:sym typeface="Georgia" panose="02040502050405020303"/>
              </a:rPr>
              <a:t>GROUPING NOTES</a:t>
            </a:r>
            <a:endParaRPr lang="en-US"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a:p>
            <a:pPr marL="0" marR="0" lvl="0" indent="0" algn="l" rtl="0">
              <a:lnSpc>
                <a:spcPct val="120000"/>
              </a:lnSpc>
              <a:spcBef>
                <a:spcPts val="0"/>
              </a:spcBef>
              <a:spcAft>
                <a:spcPts val="0"/>
              </a:spcAft>
              <a:buNone/>
            </a:pPr>
            <a:r>
              <a:rPr lang="en-US" i="0" u="none" strike="noStrike" cap="none">
                <a:solidFill>
                  <a:srgbClr val="7F7F7F"/>
                </a:solidFill>
                <a:latin typeface="Georgia" panose="02040502050405020303"/>
                <a:ea typeface="Georgia" panose="02040502050405020303"/>
                <a:cs typeface="Georgia" panose="02040502050405020303"/>
                <a:sym typeface="Georgia" panose="02040502050405020303"/>
              </a:rPr>
              <a:t>RESTS</a:t>
            </a:r>
            <a:endParaRPr lang="en-US"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6"/>
                                        </p:tgtEl>
                                        <p:attrNameLst>
                                          <p:attrName>style.visibility</p:attrName>
                                        </p:attrNameLst>
                                      </p:cBhvr>
                                      <p:to>
                                        <p:strVal val="visible"/>
                                      </p:to>
                                    </p:set>
                                    <p:animEffect transition="in" filter="fade">
                                      <p:cBhvr>
                                        <p:cTn id="7" dur="1500"/>
                                        <p:tgtEl>
                                          <p:spTgt spid="126"/>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125"/>
                                        </p:tgtEl>
                                        <p:attrNameLst>
                                          <p:attrName>style.visibility</p:attrName>
                                        </p:attrNameLst>
                                      </p:cBhvr>
                                      <p:to>
                                        <p:strVal val="visible"/>
                                      </p:to>
                                    </p:set>
                                    <p:animEffect transition="in" filter="fade">
                                      <p:cBhvr>
                                        <p:cTn id="11" dur="500"/>
                                        <p:tgtEl>
                                          <p:spTgt spid="125"/>
                                        </p:tgtEl>
                                      </p:cBhvr>
                                    </p:animEffect>
                                  </p:childTnLst>
                                </p:cTn>
                              </p:par>
                            </p:childTnLst>
                          </p:cTn>
                        </p:par>
                        <p:par>
                          <p:cTn id="12" fill="hold">
                            <p:stCondLst>
                              <p:cond delay="2000"/>
                            </p:stCondLst>
                            <p:childTnLst>
                              <p:par>
                                <p:cTn id="13" presetID="10" presetClass="entr" presetSubtype="0" fill="hold" nodeType="afterEffect">
                                  <p:stCondLst>
                                    <p:cond delay="750"/>
                                  </p:stCondLst>
                                  <p:childTnLst>
                                    <p:set>
                                      <p:cBhvr>
                                        <p:cTn id="14" dur="1" fill="hold">
                                          <p:stCondLst>
                                            <p:cond delay="0"/>
                                          </p:stCondLst>
                                        </p:cTn>
                                        <p:tgtEl>
                                          <p:spTgt spid="127"/>
                                        </p:tgtEl>
                                        <p:attrNameLst>
                                          <p:attrName>style.visibility</p:attrName>
                                        </p:attrNameLst>
                                      </p:cBhvr>
                                      <p:to>
                                        <p:strVal val="visible"/>
                                      </p:to>
                                    </p:set>
                                    <p:animEffect transition="in" filter="fade">
                                      <p:cBhvr>
                                        <p:cTn id="15" dur="500"/>
                                        <p:tgtEl>
                                          <p:spTgt spid="127"/>
                                        </p:tgtEl>
                                      </p:cBhvr>
                                    </p:animEffect>
                                  </p:childTnLst>
                                </p:cTn>
                              </p:par>
                            </p:childTnLst>
                          </p:cTn>
                        </p:par>
                        <p:par>
                          <p:cTn id="16" fill="hold">
                            <p:stCondLst>
                              <p:cond delay="3250"/>
                            </p:stCondLst>
                            <p:childTnLst>
                              <p:par>
                                <p:cTn id="17" presetID="10" presetClass="entr" presetSubtype="0" fill="hold" nodeType="afterEffect">
                                  <p:stCondLst>
                                    <p:cond delay="1250"/>
                                  </p:stCondLst>
                                  <p:childTnLst>
                                    <p:set>
                                      <p:cBhvr>
                                        <p:cTn id="18" dur="1" fill="hold">
                                          <p:stCondLst>
                                            <p:cond delay="0"/>
                                          </p:stCondLst>
                                        </p:cTn>
                                        <p:tgtEl>
                                          <p:spTgt spid="128"/>
                                        </p:tgtEl>
                                        <p:attrNameLst>
                                          <p:attrName>style.visibility</p:attrName>
                                        </p:attrNameLst>
                                      </p:cBhvr>
                                      <p:to>
                                        <p:strVal val="visible"/>
                                      </p:to>
                                    </p:set>
                                    <p:animEffect transition="in" filter="fade">
                                      <p:cBhvr>
                                        <p:cTn id="19" dur="750"/>
                                        <p:tgtEl>
                                          <p:spTgt spid="128"/>
                                        </p:tgtEl>
                                      </p:cBhvr>
                                    </p:animEffect>
                                  </p:childTnLst>
                                </p:cTn>
                              </p:par>
                              <p:par>
                                <p:cTn id="20" presetID="10" presetClass="entr" presetSubtype="0" fill="hold" nodeType="withEffect">
                                  <p:stCondLst>
                                    <p:cond delay="1250"/>
                                  </p:stCondLst>
                                  <p:childTnLst>
                                    <p:set>
                                      <p:cBhvr>
                                        <p:cTn id="21" dur="1" fill="hold">
                                          <p:stCondLst>
                                            <p:cond delay="0"/>
                                          </p:stCondLst>
                                        </p:cTn>
                                        <p:tgtEl>
                                          <p:spTgt spid="129"/>
                                        </p:tgtEl>
                                        <p:attrNameLst>
                                          <p:attrName>style.visibility</p:attrName>
                                        </p:attrNameLst>
                                      </p:cBhvr>
                                      <p:to>
                                        <p:strVal val="visible"/>
                                      </p:to>
                                    </p:set>
                                    <p:animEffect transition="in" filter="fade">
                                      <p:cBhvr>
                                        <p:cTn id="22" dur="1250"/>
                                        <p:tgtEl>
                                          <p:spTgt spid="1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46"/>
          <p:cNvSpPr txBox="1"/>
          <p:nvPr/>
        </p:nvSpPr>
        <p:spPr>
          <a:xfrm>
            <a:off x="1694815" y="843915"/>
            <a:ext cx="5755005" cy="375920"/>
          </a:xfrm>
          <a:prstGeom prst="rect">
            <a:avLst/>
          </a:prstGeom>
          <a:noFill/>
        </p:spPr>
        <p:txBody>
          <a:bodyPr wrap="square" lIns="68580" tIns="34290" rIns="68580" bIns="34290" rtlCol="0">
            <a:spAutoFit/>
          </a:bodyPr>
          <a:lstStyle/>
          <a:p>
            <a:pPr>
              <a:defRPr/>
            </a:pPr>
            <a:r>
              <a:rPr lang="en-US" altLang="tr-TR" sz="2000" b="1" kern="0" dirty="0" err="1">
                <a:solidFill>
                  <a:schemeClr val="tx1">
                    <a:lumMod val="75000"/>
                    <a:lumOff val="25000"/>
                  </a:schemeClr>
                </a:solidFill>
                <a:latin typeface="+mj-lt"/>
                <a:ea typeface="Microsoft YaHei" charset="-122"/>
                <a:cs typeface="Times New Roman" panose="02020603050405020304" pitchFamily="18" charset="0"/>
              </a:rPr>
              <a:t>Terms &amp; Signs for the day:</a:t>
            </a:r>
            <a:endParaRPr lang="en-US" altLang="tr-TR" sz="2000" b="1" kern="0" dirty="0" err="1">
              <a:solidFill>
                <a:schemeClr val="tx1">
                  <a:lumMod val="75000"/>
                  <a:lumOff val="25000"/>
                </a:schemeClr>
              </a:solidFill>
              <a:latin typeface="+mj-lt"/>
              <a:ea typeface="Microsoft YaHei" charset="-122"/>
              <a:cs typeface="Times New Roman" panose="02020603050405020304" pitchFamily="18" charset="0"/>
            </a:endParaRPr>
          </a:p>
        </p:txBody>
      </p:sp>
      <p:sp>
        <p:nvSpPr>
          <p:cNvPr id="11" name="矩形 10"/>
          <p:cNvSpPr/>
          <p:nvPr/>
        </p:nvSpPr>
        <p:spPr>
          <a:xfrm>
            <a:off x="1727110" y="1456276"/>
            <a:ext cx="4629320" cy="1877060"/>
          </a:xfrm>
          <a:prstGeom prst="rect">
            <a:avLst/>
          </a:prstGeom>
        </p:spPr>
        <p:txBody>
          <a:bodyPr wrap="square" lIns="68580" tIns="34290" rIns="68580" bIns="34290">
            <a:spAutoFit/>
          </a:bodyPr>
          <a:lstStyle/>
          <a:p>
            <a:pPr lvl="8">
              <a:lnSpc>
                <a:spcPct val="120000"/>
              </a:lnSpc>
            </a:pPr>
            <a:r>
              <a:rPr lang="en-US" altLang="zh-CN" sz="1400" b="1" dirty="0">
                <a:solidFill>
                  <a:schemeClr val="tx1">
                    <a:lumMod val="50000"/>
                    <a:lumOff val="50000"/>
                  </a:schemeClr>
                </a:solidFill>
                <a:latin typeface="+mj-lt"/>
              </a:rPr>
              <a:t>Mezzo-piano (mp)</a:t>
            </a:r>
            <a:r>
              <a:rPr lang="en-US" altLang="zh-CN" sz="1400" dirty="0">
                <a:solidFill>
                  <a:schemeClr val="tx1">
                    <a:lumMod val="50000"/>
                    <a:lumOff val="50000"/>
                  </a:schemeClr>
                </a:solidFill>
                <a:latin typeface="+mj-lt"/>
              </a:rPr>
              <a:t> - moderately quiet</a:t>
            </a:r>
            <a:endParaRPr lang="en-US" altLang="zh-CN" sz="1400" dirty="0">
              <a:solidFill>
                <a:schemeClr val="tx1">
                  <a:lumMod val="50000"/>
                  <a:lumOff val="50000"/>
                </a:schemeClr>
              </a:solidFill>
              <a:latin typeface="+mj-lt"/>
            </a:endParaRPr>
          </a:p>
          <a:p>
            <a:pPr>
              <a:lnSpc>
                <a:spcPct val="120000"/>
              </a:lnSpc>
            </a:pPr>
            <a:r>
              <a:rPr lang="en-US" altLang="zh-CN" sz="1400" b="1" dirty="0">
                <a:solidFill>
                  <a:schemeClr val="tx1">
                    <a:lumMod val="50000"/>
                    <a:lumOff val="50000"/>
                  </a:schemeClr>
                </a:solidFill>
                <a:latin typeface="+mj-lt"/>
              </a:rPr>
              <a:t>Mezzo-forte (mf)</a:t>
            </a:r>
            <a:r>
              <a:rPr lang="en-US" altLang="zh-CN" sz="1400" dirty="0">
                <a:solidFill>
                  <a:schemeClr val="tx1">
                    <a:lumMod val="50000"/>
                    <a:lumOff val="50000"/>
                  </a:schemeClr>
                </a:solidFill>
                <a:latin typeface="+mj-lt"/>
              </a:rPr>
              <a:t> - moderately loud</a:t>
            </a:r>
            <a:endParaRPr lang="en-US" altLang="zh-CN" sz="1400" dirty="0">
              <a:solidFill>
                <a:schemeClr val="tx1">
                  <a:lumMod val="50000"/>
                  <a:lumOff val="50000"/>
                </a:schemeClr>
              </a:solidFill>
              <a:latin typeface="+mj-lt"/>
            </a:endParaRPr>
          </a:p>
          <a:p>
            <a:pPr>
              <a:lnSpc>
                <a:spcPct val="120000"/>
              </a:lnSpc>
            </a:pPr>
            <a:r>
              <a:rPr lang="en-US" altLang="zh-CN" sz="1400" b="1" dirty="0">
                <a:solidFill>
                  <a:schemeClr val="tx1">
                    <a:lumMod val="50000"/>
                    <a:lumOff val="50000"/>
                  </a:schemeClr>
                </a:solidFill>
                <a:latin typeface="+mj-lt"/>
              </a:rPr>
              <a:t>Fortissimo (ff)</a:t>
            </a:r>
            <a:r>
              <a:rPr lang="en-US" altLang="zh-CN" sz="1400" dirty="0">
                <a:solidFill>
                  <a:schemeClr val="tx1">
                    <a:lumMod val="50000"/>
                    <a:lumOff val="50000"/>
                  </a:schemeClr>
                </a:solidFill>
                <a:latin typeface="+mj-lt"/>
              </a:rPr>
              <a:t> - Very loud</a:t>
            </a:r>
            <a:endParaRPr lang="en-US" altLang="zh-CN" sz="1400" dirty="0">
              <a:solidFill>
                <a:schemeClr val="tx1">
                  <a:lumMod val="50000"/>
                  <a:lumOff val="50000"/>
                </a:schemeClr>
              </a:solidFill>
              <a:latin typeface="+mj-lt"/>
            </a:endParaRPr>
          </a:p>
          <a:p>
            <a:pPr>
              <a:lnSpc>
                <a:spcPct val="120000"/>
              </a:lnSpc>
            </a:pPr>
            <a:r>
              <a:rPr lang="en-US" altLang="zh-CN" sz="1400" b="1" dirty="0">
                <a:solidFill>
                  <a:schemeClr val="tx1">
                    <a:lumMod val="50000"/>
                    <a:lumOff val="50000"/>
                  </a:schemeClr>
                </a:solidFill>
                <a:latin typeface="+mj-lt"/>
              </a:rPr>
              <a:t>Pianissimo (pp)</a:t>
            </a:r>
            <a:r>
              <a:rPr lang="en-US" altLang="zh-CN" sz="1400" dirty="0">
                <a:solidFill>
                  <a:schemeClr val="tx1">
                    <a:lumMod val="50000"/>
                    <a:lumOff val="50000"/>
                  </a:schemeClr>
                </a:solidFill>
                <a:latin typeface="+mj-lt"/>
              </a:rPr>
              <a:t> - Very quiet</a:t>
            </a:r>
            <a:endParaRPr lang="en-US" altLang="zh-CN" sz="1400" dirty="0">
              <a:solidFill>
                <a:schemeClr val="tx1">
                  <a:lumMod val="50000"/>
                  <a:lumOff val="50000"/>
                </a:schemeClr>
              </a:solidFill>
              <a:latin typeface="+mj-lt"/>
            </a:endParaRPr>
          </a:p>
          <a:p>
            <a:pPr>
              <a:lnSpc>
                <a:spcPct val="120000"/>
              </a:lnSpc>
            </a:pPr>
            <a:r>
              <a:rPr lang="en-US" altLang="zh-CN" sz="1400" b="1" dirty="0">
                <a:solidFill>
                  <a:schemeClr val="tx1">
                    <a:lumMod val="50000"/>
                    <a:lumOff val="50000"/>
                  </a:schemeClr>
                </a:solidFill>
                <a:latin typeface="+mj-lt"/>
              </a:rPr>
              <a:t>Decrescendo (decresc)</a:t>
            </a:r>
            <a:r>
              <a:rPr lang="en-US" altLang="zh-CN" sz="1400" dirty="0">
                <a:solidFill>
                  <a:schemeClr val="tx1">
                    <a:lumMod val="50000"/>
                    <a:lumOff val="50000"/>
                  </a:schemeClr>
                </a:solidFill>
                <a:latin typeface="+mj-lt"/>
              </a:rPr>
              <a:t> - Gradually getting quieter</a:t>
            </a:r>
            <a:endParaRPr lang="en-US" altLang="zh-CN" sz="1400" dirty="0">
              <a:solidFill>
                <a:schemeClr val="tx1">
                  <a:lumMod val="50000"/>
                  <a:lumOff val="50000"/>
                </a:schemeClr>
              </a:solidFill>
              <a:latin typeface="+mj-lt"/>
            </a:endParaRPr>
          </a:p>
          <a:p>
            <a:pPr>
              <a:lnSpc>
                <a:spcPct val="120000"/>
              </a:lnSpc>
            </a:pPr>
            <a:r>
              <a:rPr lang="en-US" altLang="zh-CN" sz="1400" b="1" dirty="0">
                <a:solidFill>
                  <a:schemeClr val="tx1">
                    <a:lumMod val="50000"/>
                    <a:lumOff val="50000"/>
                  </a:schemeClr>
                </a:solidFill>
                <a:latin typeface="+mj-lt"/>
              </a:rPr>
              <a:t>Allegro</a:t>
            </a:r>
            <a:r>
              <a:rPr lang="en-US" altLang="zh-CN" sz="1400" dirty="0">
                <a:solidFill>
                  <a:schemeClr val="tx1">
                    <a:lumMod val="50000"/>
                    <a:lumOff val="50000"/>
                  </a:schemeClr>
                </a:solidFill>
                <a:latin typeface="+mj-lt"/>
              </a:rPr>
              <a:t> - quick</a:t>
            </a:r>
            <a:endParaRPr lang="en-US" altLang="zh-CN" sz="1400" dirty="0">
              <a:solidFill>
                <a:schemeClr val="tx1">
                  <a:lumMod val="50000"/>
                  <a:lumOff val="50000"/>
                </a:schemeClr>
              </a:solidFill>
              <a:latin typeface="+mj-lt"/>
            </a:endParaRPr>
          </a:p>
          <a:p>
            <a:pPr>
              <a:lnSpc>
                <a:spcPct val="120000"/>
              </a:lnSpc>
            </a:pPr>
            <a:r>
              <a:rPr lang="en-US" altLang="zh-CN" sz="1400" b="1" dirty="0">
                <a:solidFill>
                  <a:schemeClr val="tx1">
                    <a:lumMod val="50000"/>
                    <a:lumOff val="50000"/>
                  </a:schemeClr>
                </a:solidFill>
                <a:latin typeface="+mj-lt"/>
              </a:rPr>
              <a:t>Adagio </a:t>
            </a:r>
            <a:r>
              <a:rPr lang="en-US" altLang="zh-CN" sz="1400" dirty="0">
                <a:solidFill>
                  <a:schemeClr val="tx1">
                    <a:lumMod val="50000"/>
                    <a:lumOff val="50000"/>
                  </a:schemeClr>
                </a:solidFill>
                <a:latin typeface="+mj-lt"/>
              </a:rPr>
              <a:t>- slow</a:t>
            </a:r>
            <a:endParaRPr lang="en-US" altLang="zh-CN" sz="1400" dirty="0">
              <a:solidFill>
                <a:schemeClr val="tx1">
                  <a:lumMod val="50000"/>
                  <a:lumOff val="50000"/>
                </a:schemeClr>
              </a:solidFill>
              <a:latin typeface="+mj-lt"/>
            </a:endParaRP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125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750"/>
                                        <p:tgtEl>
                                          <p:spTgt spid="10"/>
                                        </p:tgtEl>
                                      </p:cBhvr>
                                    </p:animEffect>
                                  </p:childTnLst>
                                </p:cTn>
                              </p:par>
                              <p:par>
                                <p:cTn id="8" presetID="22" presetClass="entr" presetSubtype="8" fill="hold" grpId="0" nodeType="withEffect">
                                  <p:stCondLst>
                                    <p:cond delay="1250"/>
                                  </p:stCondLst>
                                  <p:childTnLst>
                                    <p:set>
                                      <p:cBhvr>
                                        <p:cTn id="9" dur="1" fill="hold">
                                          <p:stCondLst>
                                            <p:cond delay="0"/>
                                          </p:stCondLst>
                                        </p:cTn>
                                        <p:tgtEl>
                                          <p:spTgt spid="11"/>
                                        </p:tgtEl>
                                        <p:attrNameLst>
                                          <p:attrName>style.visibility</p:attrName>
                                        </p:attrNameLst>
                                      </p:cBhvr>
                                      <p:to>
                                        <p:strVal val="visible"/>
                                      </p:to>
                                    </p:set>
                                    <p:animEffect transition="in" filter="wipe(left)">
                                      <p:cBhvr>
                                        <p:cTn id="10" dur="1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34" name="Shape 134"/>
        <p:cNvGrpSpPr/>
        <p:nvPr/>
      </p:nvGrpSpPr>
      <p:grpSpPr>
        <a:xfrm>
          <a:off x="0" y="0"/>
          <a:ext cx="0" cy="0"/>
          <a:chOff x="0" y="0"/>
          <a:chExt cx="0" cy="0"/>
        </a:xfrm>
      </p:grpSpPr>
      <p:sp>
        <p:nvSpPr>
          <p:cNvPr id="145" name="Google Shape;145;p23"/>
          <p:cNvSpPr/>
          <p:nvPr/>
        </p:nvSpPr>
        <p:spPr>
          <a:xfrm>
            <a:off x="1576070" y="2479675"/>
            <a:ext cx="2469515" cy="836295"/>
          </a:xfrm>
          <a:prstGeom prst="rect">
            <a:avLst/>
          </a:prstGeom>
          <a:noFill/>
          <a:ln>
            <a:noFill/>
          </a:ln>
        </p:spPr>
        <p:txBody>
          <a:bodyPr spcFirstLastPara="1" wrap="square" lIns="67975" tIns="33975" rIns="67975" bIns="33975" anchor="t" anchorCtr="0">
            <a:noAutofit/>
          </a:bodyPr>
          <a:lstStyle/>
          <a:p>
            <a:pPr marL="0" marR="0" lvl="0" indent="0" algn="l"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The semiquaver is half the value of a quaver. This is the shortest time value in grade 1.</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5" name="Text Box 4"/>
          <p:cNvSpPr txBox="1"/>
          <p:nvPr/>
        </p:nvSpPr>
        <p:spPr>
          <a:xfrm>
            <a:off x="3643630" y="763905"/>
            <a:ext cx="1898015" cy="368300"/>
          </a:xfrm>
          <a:prstGeom prst="rect">
            <a:avLst/>
          </a:prstGeom>
          <a:noFill/>
        </p:spPr>
        <p:txBody>
          <a:bodyPr wrap="square" rtlCol="0">
            <a:spAutoFit/>
          </a:bodyPr>
          <a:p>
            <a:r>
              <a:rPr lang="en-US" altLang="tr-TR" sz="1800">
                <a:solidFill>
                  <a:srgbClr val="3F3F3F"/>
                </a:solidFill>
                <a:latin typeface="Georgia" panose="02040502050405020303"/>
                <a:ea typeface="Georgia" panose="02040502050405020303"/>
                <a:cs typeface="Georgia" panose="02040502050405020303"/>
                <a:sym typeface="Georgia" panose="02040502050405020303"/>
              </a:rPr>
              <a:t>The Semiquaver</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2" name="Text Box 1"/>
          <p:cNvSpPr txBox="1"/>
          <p:nvPr/>
        </p:nvSpPr>
        <p:spPr>
          <a:xfrm>
            <a:off x="2109470" y="1130300"/>
            <a:ext cx="1107440" cy="1630045"/>
          </a:xfrm>
          <a:prstGeom prst="rect">
            <a:avLst/>
          </a:prstGeom>
          <a:noFill/>
        </p:spPr>
        <p:txBody>
          <a:bodyPr wrap="square" rtlCol="0" anchor="t">
            <a:spAutoFit/>
          </a:bodyPr>
          <a:p>
            <a:r>
              <a:rPr lang="en-US" sz="10000"/>
              <a:t>𝅘𝅥𝅯</a:t>
            </a:r>
            <a:endParaRPr lang="en-US" sz="10000"/>
          </a:p>
        </p:txBody>
      </p:sp>
      <p:sp>
        <p:nvSpPr>
          <p:cNvPr id="3" name="Google Shape;145;p23"/>
          <p:cNvSpPr/>
          <p:nvPr/>
        </p:nvSpPr>
        <p:spPr>
          <a:xfrm>
            <a:off x="4277995" y="2492375"/>
            <a:ext cx="4157345" cy="836295"/>
          </a:xfrm>
          <a:prstGeom prst="rect">
            <a:avLst/>
          </a:prstGeom>
          <a:noFill/>
          <a:ln>
            <a:noFill/>
          </a:ln>
        </p:spPr>
        <p:txBody>
          <a:bodyPr spcFirstLastPara="1" wrap="square" lIns="67975" tIns="33975" rIns="67975" bIns="33975" anchor="t" anchorCtr="0">
            <a:noAutofit/>
          </a:bodyPr>
          <a:p>
            <a:pPr marL="0" marR="0" lvl="0" indent="0" algn="l"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Two semiquavers add up to a quaver. Since a quaver is an eighth note, a semiquaver’s value is a sixteenth note. Four of them make a crotchet beat.</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4" name="Text Box 3"/>
          <p:cNvSpPr txBox="1"/>
          <p:nvPr/>
        </p:nvSpPr>
        <p:spPr>
          <a:xfrm>
            <a:off x="4649470" y="571500"/>
            <a:ext cx="3057525" cy="2399665"/>
          </a:xfrm>
          <a:prstGeom prst="rect">
            <a:avLst/>
          </a:prstGeom>
          <a:noFill/>
        </p:spPr>
        <p:txBody>
          <a:bodyPr wrap="square" rtlCol="0" anchor="t">
            <a:spAutoFit/>
          </a:bodyPr>
          <a:p>
            <a:r>
              <a:rPr lang="en-US" sz="10000"/>
              <a:t>𝅘𝅥𝅯</a:t>
            </a:r>
            <a:r>
              <a:rPr lang="en-US" sz="4400"/>
              <a:t>+</a:t>
            </a:r>
            <a:r>
              <a:rPr lang="en-US" sz="10000">
                <a:sym typeface="+mn-ea"/>
              </a:rPr>
              <a:t>𝅘𝅥𝅯</a:t>
            </a:r>
            <a:r>
              <a:rPr lang="en-US" sz="4000">
                <a:sym typeface="+mn-ea"/>
              </a:rPr>
              <a:t>=</a:t>
            </a:r>
            <a:r>
              <a:rPr lang="en-US" sz="15000">
                <a:sym typeface="+mn-ea"/>
              </a:rPr>
              <a:t>𝆕</a:t>
            </a:r>
            <a:r>
              <a:rPr lang="en-US" sz="10000">
                <a:sym typeface="+mn-ea"/>
              </a:rPr>
              <a:t> </a:t>
            </a:r>
            <a:endParaRPr lang="en-US" sz="10000"/>
          </a:p>
        </p:txBody>
      </p:sp>
      <p:sp>
        <p:nvSpPr>
          <p:cNvPr id="6" name="Google Shape;145;p23"/>
          <p:cNvSpPr/>
          <p:nvPr/>
        </p:nvSpPr>
        <p:spPr>
          <a:xfrm>
            <a:off x="1563370" y="3406775"/>
            <a:ext cx="5853430" cy="358775"/>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How many semiquavers make a minim?</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7" name="Google Shape;145;p23"/>
          <p:cNvSpPr/>
          <p:nvPr/>
        </p:nvSpPr>
        <p:spPr>
          <a:xfrm>
            <a:off x="1563370" y="3736975"/>
            <a:ext cx="6144260" cy="927100"/>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 A minim lasts as long as two crotchets</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a:p>
            <a:pPr marL="0" marR="0" lvl="0" indent="0" algn="ctr"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 Each of the two crotchets last as long as two quavers</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a:p>
            <a:pPr marL="0" marR="0" lvl="0" indent="0" algn="ctr"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 That makes four quavers (2x2)</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a:p>
            <a:pPr marL="0" marR="0" lvl="0" indent="0" algn="ctr"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 Each of the quavers last as long as two semiquavers -&gt; 4x2 = 8</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par>
                                <p:cTn id="11" presetID="49" presetClass="entr" presetSubtype="0" decel="100000" fill="hold" grpId="0" nodeType="withEffect">
                                  <p:stCondLst>
                                    <p:cond delay="0"/>
                                  </p:stCondLst>
                                  <p:childTnLst>
                                    <p:set>
                                      <p:cBhvr>
                                        <p:cTn id="12" dur="1" fill="hold">
                                          <p:stCondLst>
                                            <p:cond delay="0"/>
                                          </p:stCondLst>
                                        </p:cTn>
                                        <p:tgtEl>
                                          <p:spTgt spid="145"/>
                                        </p:tgtEl>
                                        <p:attrNameLst>
                                          <p:attrName>style.visibility</p:attrName>
                                        </p:attrNameLst>
                                      </p:cBhvr>
                                      <p:to>
                                        <p:strVal val="visible"/>
                                      </p:to>
                                    </p:set>
                                    <p:anim calcmode="lin" valueType="num">
                                      <p:cBhvr>
                                        <p:cTn id="13" dur="500" fill="hold"/>
                                        <p:tgtEl>
                                          <p:spTgt spid="145"/>
                                        </p:tgtEl>
                                        <p:attrNameLst>
                                          <p:attrName>ppt_w</p:attrName>
                                        </p:attrNameLst>
                                      </p:cBhvr>
                                      <p:tavLst>
                                        <p:tav tm="0">
                                          <p:val>
                                            <p:fltVal val="0"/>
                                          </p:val>
                                        </p:tav>
                                        <p:tav tm="100000">
                                          <p:val>
                                            <p:strVal val="#ppt_w"/>
                                          </p:val>
                                        </p:tav>
                                      </p:tavLst>
                                    </p:anim>
                                    <p:anim calcmode="lin" valueType="num">
                                      <p:cBhvr>
                                        <p:cTn id="14" dur="500" fill="hold"/>
                                        <p:tgtEl>
                                          <p:spTgt spid="145"/>
                                        </p:tgtEl>
                                        <p:attrNameLst>
                                          <p:attrName>ppt_h</p:attrName>
                                        </p:attrNameLst>
                                      </p:cBhvr>
                                      <p:tavLst>
                                        <p:tav tm="0">
                                          <p:val>
                                            <p:fltVal val="0"/>
                                          </p:val>
                                        </p:tav>
                                        <p:tav tm="100000">
                                          <p:val>
                                            <p:strVal val="#ppt_h"/>
                                          </p:val>
                                        </p:tav>
                                      </p:tavLst>
                                    </p:anim>
                                    <p:anim calcmode="lin" valueType="num">
                                      <p:cBhvr>
                                        <p:cTn id="15" dur="500" fill="hold"/>
                                        <p:tgtEl>
                                          <p:spTgt spid="145"/>
                                        </p:tgtEl>
                                        <p:attrNameLst>
                                          <p:attrName>style.rotation</p:attrName>
                                        </p:attrNameLst>
                                      </p:cBhvr>
                                      <p:tavLst>
                                        <p:tav tm="0">
                                          <p:val>
                                            <p:fltVal val="360"/>
                                          </p:val>
                                        </p:tav>
                                        <p:tav tm="100000">
                                          <p:val>
                                            <p:fltVal val="0"/>
                                          </p:val>
                                        </p:tav>
                                      </p:tavLst>
                                    </p:anim>
                                    <p:animEffect transition="in" filter="fade">
                                      <p:cBhvr>
                                        <p:cTn id="16" dur="500"/>
                                        <p:tgtEl>
                                          <p:spTgt spid="145"/>
                                        </p:tgtEl>
                                      </p:cBhvr>
                                    </p:animEffect>
                                  </p:childTnLst>
                                </p:cTn>
                              </p:par>
                            </p:childTnLst>
                          </p:cTn>
                        </p:par>
                      </p:childTnLst>
                    </p:cTn>
                  </p:par>
                  <p:par>
                    <p:cTn id="17" fill="hold">
                      <p:stCondLst>
                        <p:cond delay="indefinite"/>
                      </p:stCondLst>
                      <p:childTnLst>
                        <p:par>
                          <p:cTn id="18" fill="hold">
                            <p:stCondLst>
                              <p:cond delay="0"/>
                            </p:stCondLst>
                            <p:childTnLst>
                              <p:par>
                                <p:cTn id="19" presetID="49" presetClass="entr" presetSubtype="0" decel="10000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 calcmode="lin" valueType="num">
                                      <p:cBhvr>
                                        <p:cTn id="23" dur="500" fill="hold"/>
                                        <p:tgtEl>
                                          <p:spTgt spid="4"/>
                                        </p:tgtEl>
                                        <p:attrNameLst>
                                          <p:attrName>style.rotation</p:attrName>
                                        </p:attrNameLst>
                                      </p:cBhvr>
                                      <p:tavLst>
                                        <p:tav tm="0">
                                          <p:val>
                                            <p:fltVal val="360"/>
                                          </p:val>
                                        </p:tav>
                                        <p:tav tm="100000">
                                          <p:val>
                                            <p:fltVal val="0"/>
                                          </p:val>
                                        </p:tav>
                                      </p:tavLst>
                                    </p:anim>
                                    <p:animEffect transition="in" filter="fade">
                                      <p:cBhvr>
                                        <p:cTn id="24" dur="500"/>
                                        <p:tgtEl>
                                          <p:spTgt spid="4"/>
                                        </p:tgtEl>
                                      </p:cBhvr>
                                    </p:animEffect>
                                  </p:childTnLst>
                                </p:cTn>
                              </p:par>
                              <p:par>
                                <p:cTn id="25" presetID="49" presetClass="entr" presetSubtype="0" decel="100000"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p:cTn id="27" dur="500" fill="hold"/>
                                        <p:tgtEl>
                                          <p:spTgt spid="3"/>
                                        </p:tgtEl>
                                        <p:attrNameLst>
                                          <p:attrName>ppt_w</p:attrName>
                                        </p:attrNameLst>
                                      </p:cBhvr>
                                      <p:tavLst>
                                        <p:tav tm="0">
                                          <p:val>
                                            <p:fltVal val="0"/>
                                          </p:val>
                                        </p:tav>
                                        <p:tav tm="100000">
                                          <p:val>
                                            <p:strVal val="#ppt_w"/>
                                          </p:val>
                                        </p:tav>
                                      </p:tavLst>
                                    </p:anim>
                                    <p:anim calcmode="lin" valueType="num">
                                      <p:cBhvr>
                                        <p:cTn id="28" dur="500" fill="hold"/>
                                        <p:tgtEl>
                                          <p:spTgt spid="3"/>
                                        </p:tgtEl>
                                        <p:attrNameLst>
                                          <p:attrName>ppt_h</p:attrName>
                                        </p:attrNameLst>
                                      </p:cBhvr>
                                      <p:tavLst>
                                        <p:tav tm="0">
                                          <p:val>
                                            <p:fltVal val="0"/>
                                          </p:val>
                                        </p:tav>
                                        <p:tav tm="100000">
                                          <p:val>
                                            <p:strVal val="#ppt_h"/>
                                          </p:val>
                                        </p:tav>
                                      </p:tavLst>
                                    </p:anim>
                                    <p:anim calcmode="lin" valueType="num">
                                      <p:cBhvr>
                                        <p:cTn id="29" dur="500" fill="hold"/>
                                        <p:tgtEl>
                                          <p:spTgt spid="3"/>
                                        </p:tgtEl>
                                        <p:attrNameLst>
                                          <p:attrName>style.rotation</p:attrName>
                                        </p:attrNameLst>
                                      </p:cBhvr>
                                      <p:tavLst>
                                        <p:tav tm="0">
                                          <p:val>
                                            <p:fltVal val="360"/>
                                          </p:val>
                                        </p:tav>
                                        <p:tav tm="100000">
                                          <p:val>
                                            <p:fltVal val="0"/>
                                          </p:val>
                                        </p:tav>
                                      </p:tavLst>
                                    </p:anim>
                                    <p:animEffect transition="in" filter="fade">
                                      <p:cBhvr>
                                        <p:cTn id="30" dur="5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900" decel="100000" fill="hold"/>
                                        <p:tgtEl>
                                          <p:spTgt spid="6"/>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7"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fade">
                                      <p:cBhvr>
                                        <p:cTn id="43" dur="1000"/>
                                        <p:tgtEl>
                                          <p:spTgt spid="7"/>
                                        </p:tgtEl>
                                      </p:cBhvr>
                                    </p:animEffect>
                                    <p:anim calcmode="lin" valueType="num">
                                      <p:cBhvr>
                                        <p:cTn id="44" dur="1000" fill="hold"/>
                                        <p:tgtEl>
                                          <p:spTgt spid="7"/>
                                        </p:tgtEl>
                                        <p:attrNameLst>
                                          <p:attrName>ppt_x</p:attrName>
                                        </p:attrNameLst>
                                      </p:cBhvr>
                                      <p:tavLst>
                                        <p:tav tm="0">
                                          <p:val>
                                            <p:strVal val="#ppt_x"/>
                                          </p:val>
                                        </p:tav>
                                        <p:tav tm="100000">
                                          <p:val>
                                            <p:strVal val="#ppt_x"/>
                                          </p:val>
                                        </p:tav>
                                      </p:tavLst>
                                    </p:anim>
                                    <p:anim calcmode="lin" valueType="num">
                                      <p:cBhvr>
                                        <p:cTn id="45" dur="900" decel="100000" fill="hold"/>
                                        <p:tgtEl>
                                          <p:spTgt spid="7"/>
                                        </p:tgtEl>
                                        <p:attrNameLst>
                                          <p:attrName>ppt_y</p:attrName>
                                        </p:attrNameLst>
                                      </p:cBhvr>
                                      <p:tavLst>
                                        <p:tav tm="0">
                                          <p:val>
                                            <p:strVal val="#ppt_y+1"/>
                                          </p:val>
                                        </p:tav>
                                        <p:tav tm="100000">
                                          <p:val>
                                            <p:strVal val="#ppt_y-.03"/>
                                          </p:val>
                                        </p:tav>
                                      </p:tavLst>
                                    </p:anim>
                                    <p:anim calcmode="lin" valueType="num">
                                      <p:cBhvr>
                                        <p:cTn id="46"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spid="2" grpId="0"/>
      <p:bldP spid="145" grpId="0"/>
      <p:bldP spid="2" grpId="1"/>
      <p:bldP spid="145" grpId="1"/>
      <p:bldP spid="4" grpId="0"/>
      <p:bldP spid="3" grpId="0"/>
      <p:bldP spid="4" grpId="1"/>
      <p:bldP spid="3" grpId="1"/>
      <p:bldP spid="6" grpId="0"/>
      <p:bldP spid="6" grpId="1"/>
      <p:bldP spid="7" grpId="0"/>
      <p:bldP spid="7"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34" name="Shape 134"/>
        <p:cNvGrpSpPr/>
        <p:nvPr/>
      </p:nvGrpSpPr>
      <p:grpSpPr>
        <a:xfrm>
          <a:off x="0" y="0"/>
          <a:ext cx="0" cy="0"/>
          <a:chOff x="0" y="0"/>
          <a:chExt cx="0" cy="0"/>
        </a:xfrm>
      </p:grpSpPr>
      <p:sp>
        <p:nvSpPr>
          <p:cNvPr id="2" name="Text Box 1"/>
          <p:cNvSpPr txBox="1"/>
          <p:nvPr/>
        </p:nvSpPr>
        <p:spPr>
          <a:xfrm>
            <a:off x="3643630" y="763905"/>
            <a:ext cx="1903730" cy="368300"/>
          </a:xfrm>
          <a:prstGeom prst="rect">
            <a:avLst/>
          </a:prstGeom>
          <a:noFill/>
        </p:spPr>
        <p:txBody>
          <a:bodyPr wrap="square" rtlCol="0">
            <a:spAutoFit/>
          </a:bodyPr>
          <a:p>
            <a:pPr algn="ctr"/>
            <a:r>
              <a:rPr lang="en-US" altLang="tr-TR" sz="1800">
                <a:solidFill>
                  <a:srgbClr val="3F3F3F"/>
                </a:solidFill>
                <a:latin typeface="Georgia" panose="02040502050405020303"/>
                <a:ea typeface="Georgia" panose="02040502050405020303"/>
                <a:cs typeface="Georgia" panose="02040502050405020303"/>
                <a:sym typeface="Georgia" panose="02040502050405020303"/>
              </a:rPr>
              <a:t>The Semiquaver</a:t>
            </a:r>
            <a:endParaRPr lang="en-US" altLang="tr-TR" sz="1800">
              <a:solidFill>
                <a:srgbClr val="3F3F3F"/>
              </a:solidFill>
              <a:latin typeface="Georgia" panose="02040502050405020303"/>
              <a:ea typeface="Georgia" panose="02040502050405020303"/>
              <a:cs typeface="Georgia" panose="02040502050405020303"/>
              <a:sym typeface="Georgia" panose="02040502050405020303"/>
            </a:endParaRPr>
          </a:p>
        </p:txBody>
      </p:sp>
      <p:sp>
        <p:nvSpPr>
          <p:cNvPr id="3" name="Google Shape;145;p23"/>
          <p:cNvSpPr/>
          <p:nvPr/>
        </p:nvSpPr>
        <p:spPr>
          <a:xfrm>
            <a:off x="1421130" y="2410460"/>
            <a:ext cx="7037070" cy="591820"/>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Four semiquavers add up to a crotchet. Since we know the crotchet as our beat, four semiquavers are often beamed together to ‘show the beat’.</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sp>
        <p:nvSpPr>
          <p:cNvPr id="4" name="Text Box 3"/>
          <p:cNvSpPr txBox="1"/>
          <p:nvPr/>
        </p:nvSpPr>
        <p:spPr>
          <a:xfrm>
            <a:off x="1421130" y="965200"/>
            <a:ext cx="6306185" cy="1630045"/>
          </a:xfrm>
          <a:prstGeom prst="rect">
            <a:avLst/>
          </a:prstGeom>
          <a:noFill/>
        </p:spPr>
        <p:txBody>
          <a:bodyPr wrap="square" rtlCol="0" anchor="t">
            <a:spAutoFit/>
          </a:bodyPr>
          <a:p>
            <a:pPr algn="ctr"/>
            <a:r>
              <a:rPr lang="en-US" sz="10000"/>
              <a:t>𝅘𝅥𝅯</a:t>
            </a:r>
            <a:r>
              <a:rPr lang="en-US" sz="4400"/>
              <a:t>+</a:t>
            </a:r>
            <a:r>
              <a:rPr lang="en-US" sz="10000">
                <a:sym typeface="+mn-ea"/>
              </a:rPr>
              <a:t>𝅘𝅥𝅯</a:t>
            </a:r>
            <a:r>
              <a:rPr lang="en-US" sz="4400">
                <a:sym typeface="+mn-ea"/>
              </a:rPr>
              <a:t>+</a:t>
            </a:r>
            <a:r>
              <a:rPr lang="en-US" sz="10000">
                <a:sym typeface="+mn-ea"/>
              </a:rPr>
              <a:t>𝅘𝅥𝅯</a:t>
            </a:r>
            <a:r>
              <a:rPr lang="en-US" sz="4400">
                <a:sym typeface="+mn-ea"/>
              </a:rPr>
              <a:t>+</a:t>
            </a:r>
            <a:r>
              <a:rPr lang="en-US" sz="10000">
                <a:sym typeface="+mn-ea"/>
              </a:rPr>
              <a:t>𝅘𝅥𝅯</a:t>
            </a:r>
            <a:r>
              <a:rPr lang="en-US" sz="4000">
                <a:sym typeface="+mn-ea"/>
              </a:rPr>
              <a:t>= </a:t>
            </a:r>
            <a:r>
              <a:rPr lang="en-US" sz="9600">
                <a:sym typeface="+mn-ea"/>
              </a:rPr>
              <a:t>𝅘𝅥</a:t>
            </a:r>
            <a:r>
              <a:rPr lang="en-US" sz="10000">
                <a:sym typeface="+mn-ea"/>
              </a:rPr>
              <a:t> </a:t>
            </a:r>
            <a:endParaRPr lang="en-US" sz="10000"/>
          </a:p>
        </p:txBody>
      </p:sp>
      <p:sp>
        <p:nvSpPr>
          <p:cNvPr id="7" name="Google Shape;145;p23"/>
          <p:cNvSpPr/>
          <p:nvPr/>
        </p:nvSpPr>
        <p:spPr>
          <a:xfrm>
            <a:off x="1421130" y="3968750"/>
            <a:ext cx="6306820" cy="695325"/>
          </a:xfrm>
          <a:prstGeom prst="rect">
            <a:avLst/>
          </a:prstGeom>
          <a:noFill/>
          <a:ln>
            <a:noFill/>
          </a:ln>
        </p:spPr>
        <p:txBody>
          <a:bodyPr spcFirstLastPara="1" wrap="square" lIns="67975" tIns="33975" rIns="67975" bIns="33975" anchor="t" anchorCtr="0">
            <a:noAutofit/>
          </a:bodyPr>
          <a:p>
            <a:pPr marL="0" marR="0" lvl="0" indent="0" algn="ctr" rtl="0">
              <a:lnSpc>
                <a:spcPct val="114000"/>
              </a:lnSpc>
              <a:spcBef>
                <a:spcPts val="0"/>
              </a:spcBef>
              <a:spcAft>
                <a:spcPts val="0"/>
              </a:spcAft>
              <a:buNone/>
            </a:pPr>
            <a:r>
              <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rPr>
              <a:t>Beaming semiquavers into fours clearly shows the crotchet beat.</a:t>
            </a:r>
            <a:endParaRPr lang="en-US" altLang="tr-TR" b="0" i="0" u="none" strike="noStrike" cap="none">
              <a:solidFill>
                <a:srgbClr val="7F7F7F"/>
              </a:solidFill>
              <a:latin typeface="Georgia" panose="02040502050405020303"/>
              <a:ea typeface="Georgia" panose="02040502050405020303"/>
              <a:cs typeface="Georgia" panose="02040502050405020303"/>
              <a:sym typeface="Georgia" panose="02040502050405020303"/>
            </a:endParaRPr>
          </a:p>
        </p:txBody>
      </p:sp>
      <p:pic>
        <p:nvPicPr>
          <p:cNvPr id="5" name="Picture 4" descr="beamedIntoFours-1"/>
          <p:cNvPicPr>
            <a:picLocks noChangeAspect="1"/>
          </p:cNvPicPr>
          <p:nvPr/>
        </p:nvPicPr>
        <p:blipFill>
          <a:blip r:embed="rId1"/>
          <a:stretch>
            <a:fillRect/>
          </a:stretch>
        </p:blipFill>
        <p:spPr>
          <a:xfrm>
            <a:off x="2678430" y="2879725"/>
            <a:ext cx="3836670" cy="1309370"/>
          </a:xfrm>
          <a:prstGeom prst="rect">
            <a:avLst/>
          </a:prstGeom>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ppt_x</p:attrName>
                                        </p:attrNameLst>
                                      </p:cBhvr>
                                      <p:tavLst>
                                        <p:tav tm="0">
                                          <p:val>
                                            <p:strVal val="#ppt_x-.2"/>
                                          </p:val>
                                        </p:tav>
                                        <p:tav tm="100000">
                                          <p:val>
                                            <p:strVal val="#ppt_x"/>
                                          </p:val>
                                        </p:tav>
                                      </p:tavLst>
                                    </p:anim>
                                    <p:anim calcmode="lin" valueType="num">
                                      <p:cBhvr>
                                        <p:cTn id="15"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ppt_w</p:attrName>
                                        </p:attrNameLst>
                                      </p:cBhvr>
                                      <p:tavLst>
                                        <p:tav tm="0">
                                          <p:val>
                                            <p:fltVal val="0"/>
                                          </p:val>
                                        </p:tav>
                                        <p:tav tm="100000">
                                          <p:val>
                                            <p:strVal val="#ppt_w"/>
                                          </p:val>
                                        </p:tav>
                                      </p:tavLst>
                                    </p:anim>
                                    <p:anim calcmode="lin" valueType="num">
                                      <p:cBhvr>
                                        <p:cTn id="26"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spid="4" grpId="0"/>
      <p:bldP spid="4" grpId="1"/>
      <p:bldP spid="3" grpId="0"/>
      <p:bldP spid="3" grpId="1"/>
      <p:bldP spid="7" grpId="0"/>
      <p:bldP spid="7"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10"/>
          <p:cNvSpPr txBox="1"/>
          <p:nvPr/>
        </p:nvSpPr>
        <p:spPr>
          <a:xfrm>
            <a:off x="2686685" y="592455"/>
            <a:ext cx="1280160" cy="1630045"/>
          </a:xfrm>
          <a:prstGeom prst="rect">
            <a:avLst/>
          </a:prstGeom>
          <a:noFill/>
        </p:spPr>
        <p:txBody>
          <a:bodyPr wrap="square" rtlCol="0" anchor="t">
            <a:spAutoFit/>
          </a:bodyPr>
          <a:p>
            <a:r>
              <a:rPr lang="en-US" sz="10000"/>
              <a:t>𝅘𝅥</a:t>
            </a:r>
            <a:endParaRPr lang="en-US" sz="10000"/>
          </a:p>
        </p:txBody>
      </p:sp>
      <p:cxnSp>
        <p:nvCxnSpPr>
          <p:cNvPr id="33" name="Straight Arrow Connector 32"/>
          <p:cNvCxnSpPr/>
          <p:nvPr/>
        </p:nvCxnSpPr>
        <p:spPr>
          <a:xfrm flipH="1">
            <a:off x="2335530" y="1842135"/>
            <a:ext cx="529590" cy="3975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2994025" y="1832610"/>
            <a:ext cx="59436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9" name="Text Box 38"/>
          <p:cNvSpPr txBox="1"/>
          <p:nvPr/>
        </p:nvSpPr>
        <p:spPr>
          <a:xfrm>
            <a:off x="1677035" y="2068830"/>
            <a:ext cx="834390" cy="1630045"/>
          </a:xfrm>
          <a:prstGeom prst="rect">
            <a:avLst/>
          </a:prstGeom>
          <a:noFill/>
        </p:spPr>
        <p:txBody>
          <a:bodyPr wrap="none" rtlCol="0" anchor="t">
            <a:spAutoFit/>
          </a:bodyPr>
          <a:p>
            <a:r>
              <a:rPr lang="en-US" sz="10000">
                <a:sym typeface="+mn-ea"/>
              </a:rPr>
              <a:t>𝅘𝅥𝅮</a:t>
            </a:r>
            <a:endParaRPr lang="en-US" sz="10000">
              <a:sym typeface="+mn-ea"/>
            </a:endParaRPr>
          </a:p>
        </p:txBody>
      </p:sp>
      <p:sp>
        <p:nvSpPr>
          <p:cNvPr id="40" name="Text Box 39"/>
          <p:cNvSpPr txBox="1"/>
          <p:nvPr/>
        </p:nvSpPr>
        <p:spPr>
          <a:xfrm>
            <a:off x="3472815" y="2068830"/>
            <a:ext cx="834390" cy="1630045"/>
          </a:xfrm>
          <a:prstGeom prst="rect">
            <a:avLst/>
          </a:prstGeom>
          <a:noFill/>
        </p:spPr>
        <p:txBody>
          <a:bodyPr wrap="none" rtlCol="0" anchor="t">
            <a:spAutoFit/>
          </a:bodyPr>
          <a:p>
            <a:r>
              <a:rPr lang="en-US" sz="10000">
                <a:sym typeface="+mn-ea"/>
              </a:rPr>
              <a:t>𝅘𝅥𝅮</a:t>
            </a:r>
            <a:endParaRPr lang="en-US" sz="10000">
              <a:sym typeface="+mn-ea"/>
            </a:endParaRPr>
          </a:p>
        </p:txBody>
      </p:sp>
      <p:sp>
        <p:nvSpPr>
          <p:cNvPr id="2" name="Text Box 1"/>
          <p:cNvSpPr txBox="1"/>
          <p:nvPr/>
        </p:nvSpPr>
        <p:spPr>
          <a:xfrm>
            <a:off x="1179195" y="3350895"/>
            <a:ext cx="3361690" cy="1568450"/>
          </a:xfrm>
          <a:prstGeom prst="rect">
            <a:avLst/>
          </a:prstGeom>
          <a:noFill/>
        </p:spPr>
        <p:txBody>
          <a:bodyPr wrap="none" rtlCol="0" anchor="t">
            <a:spAutoFit/>
          </a:bodyPr>
          <a:p>
            <a:pPr algn="l"/>
            <a:r>
              <a:rPr lang="en-US" sz="9600">
                <a:sym typeface="+mn-ea"/>
              </a:rPr>
              <a:t>𝅘𝅥𝅯𝅘𝅥𝅯  𝅘𝅥𝅯𝅘𝅥𝅯</a:t>
            </a:r>
            <a:endParaRPr lang="en-US" sz="9600"/>
          </a:p>
        </p:txBody>
      </p:sp>
      <p:cxnSp>
        <p:nvCxnSpPr>
          <p:cNvPr id="3" name="Straight Arrow Connector 2"/>
          <p:cNvCxnSpPr/>
          <p:nvPr/>
        </p:nvCxnSpPr>
        <p:spPr>
          <a:xfrm flipH="1">
            <a:off x="1702435" y="3321050"/>
            <a:ext cx="207010" cy="3359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a:off x="2012315" y="3321050"/>
            <a:ext cx="180975" cy="3225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H="1">
            <a:off x="3575050" y="3307715"/>
            <a:ext cx="168275" cy="3105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833495" y="3321050"/>
            <a:ext cx="232410" cy="2971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6" name="Picture 5" descr="beamedIntoFours-1"/>
          <p:cNvPicPr>
            <a:picLocks noChangeAspect="1"/>
          </p:cNvPicPr>
          <p:nvPr/>
        </p:nvPicPr>
        <p:blipFill>
          <a:blip r:embed="rId1"/>
          <a:srcRect r="50497"/>
          <a:stretch>
            <a:fillRect/>
          </a:stretch>
        </p:blipFill>
        <p:spPr>
          <a:xfrm>
            <a:off x="5125085" y="3195955"/>
            <a:ext cx="2784475" cy="1919605"/>
          </a:xfrm>
          <a:prstGeom prst="rect">
            <a:avLst/>
          </a:prstGeom>
        </p:spPr>
      </p:pic>
      <p:pic>
        <p:nvPicPr>
          <p:cNvPr id="7" name="Picture 6" descr="twoquavers-1"/>
          <p:cNvPicPr>
            <a:picLocks noChangeAspect="1"/>
          </p:cNvPicPr>
          <p:nvPr/>
        </p:nvPicPr>
        <p:blipFill>
          <a:blip r:embed="rId2"/>
          <a:stretch>
            <a:fillRect/>
          </a:stretch>
        </p:blipFill>
        <p:spPr>
          <a:xfrm>
            <a:off x="5531485" y="2042160"/>
            <a:ext cx="2014220" cy="1576070"/>
          </a:xfrm>
          <a:prstGeom prst="rect">
            <a:avLst/>
          </a:prstGeom>
        </p:spPr>
      </p:pic>
      <p:sp>
        <p:nvSpPr>
          <p:cNvPr id="8" name="Text Box 7"/>
          <p:cNvSpPr txBox="1"/>
          <p:nvPr/>
        </p:nvSpPr>
        <p:spPr>
          <a:xfrm>
            <a:off x="6213475" y="609600"/>
            <a:ext cx="1280160" cy="1630045"/>
          </a:xfrm>
          <a:prstGeom prst="rect">
            <a:avLst/>
          </a:prstGeom>
          <a:noFill/>
        </p:spPr>
        <p:txBody>
          <a:bodyPr wrap="square" rtlCol="0" anchor="t">
            <a:spAutoFit/>
          </a:bodyPr>
          <a:p>
            <a:r>
              <a:rPr lang="en-US" sz="10000"/>
              <a:t>𝅘𝅥</a:t>
            </a:r>
            <a:endParaRPr lang="en-US" sz="10000"/>
          </a:p>
        </p:txBody>
      </p:sp>
      <p:cxnSp>
        <p:nvCxnSpPr>
          <p:cNvPr id="9" name="Straight Arrow Connector 8"/>
          <p:cNvCxnSpPr/>
          <p:nvPr/>
        </p:nvCxnSpPr>
        <p:spPr>
          <a:xfrm flipH="1">
            <a:off x="6185535" y="1848485"/>
            <a:ext cx="335915" cy="4006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573520" y="1861185"/>
            <a:ext cx="503555" cy="4267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720715" y="3268980"/>
            <a:ext cx="90170" cy="2197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043930" y="3268980"/>
            <a:ext cx="219075" cy="2584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6973570" y="3256280"/>
            <a:ext cx="103505" cy="2451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7167245" y="3243580"/>
            <a:ext cx="361950" cy="2578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
  </p:transition>
  <p:timing>
    <p:tnLst>
      <p:par>
        <p:cTn id="1" dur="indefinite" restart="never" nodeType="tmRoot"/>
      </p:par>
    </p:tnLst>
  </p:timing>
</p:sld>
</file>

<file path=ppt/tags/tag1.xml><?xml version="1.0" encoding="utf-8"?>
<p:tagLst xmlns:p="http://schemas.openxmlformats.org/presentationml/2006/main">
  <p:tag name="MH" val="20160830110903"/>
  <p:tag name="MH_LIBRARY" val="CONTENTS"/>
  <p:tag name="MH_TYPE" val="ENTRY"/>
  <p:tag name="ID" val="545819"/>
  <p:tag name="MH_ORDER" val="1"/>
</p:tagLst>
</file>

<file path=ppt/tags/tag10.xml><?xml version="1.0" encoding="utf-8"?>
<p:tagLst xmlns:p="http://schemas.openxmlformats.org/presentationml/2006/main">
  <p:tag name="MH" val="20160830110903"/>
  <p:tag name="MH_LIBRARY" val="CONTENTS"/>
  <p:tag name="MH_TYPE" val="ENTRY"/>
  <p:tag name="ID" val="545819"/>
  <p:tag name="MH_ORDER" val="4"/>
</p:tagLst>
</file>

<file path=ppt/tags/tag11.xml><?xml version="1.0" encoding="utf-8"?>
<p:tagLst xmlns:p="http://schemas.openxmlformats.org/presentationml/2006/main">
  <p:tag name="MH" val="20160830110903"/>
  <p:tag name="MH_LIBRARY" val="CONTENTS"/>
  <p:tag name="MH_AUTOCOLOR" val="TRUE"/>
  <p:tag name="MH_TYPE" val="CONTENTS"/>
  <p:tag name="ID" val="545819"/>
</p:tagLst>
</file>

<file path=ppt/tags/tag12.xml><?xml version="1.0" encoding="utf-8"?>
<p:tagLst xmlns:p="http://schemas.openxmlformats.org/presentationml/2006/main">
  <p:tag name="MH" val="20160830110903"/>
  <p:tag name="MH_LIBRARY" val="CONTENTS"/>
  <p:tag name="MH_TYPE" val="ENTRY"/>
  <p:tag name="ID" val="545819"/>
  <p:tag name="MH_ORDER" val="1"/>
</p:tagLst>
</file>

<file path=ppt/tags/tag13.xml><?xml version="1.0" encoding="utf-8"?>
<p:tagLst xmlns:p="http://schemas.openxmlformats.org/presentationml/2006/main">
  <p:tag name="MH" val="20160830110903"/>
  <p:tag name="MH_LIBRARY" val="CONTENTS"/>
  <p:tag name="MH_TYPE" val="NUMBER"/>
  <p:tag name="ID" val="545819"/>
  <p:tag name="MH_ORDER" val="1"/>
</p:tagLst>
</file>

<file path=ppt/tags/tag14.xml><?xml version="1.0" encoding="utf-8"?>
<p:tagLst xmlns:p="http://schemas.openxmlformats.org/presentationml/2006/main">
  <p:tag name="MH" val="20160830110903"/>
  <p:tag name="MH_LIBRARY" val="CONTENTS"/>
  <p:tag name="MH_TYPE" val="OTHERS"/>
  <p:tag name="ID" val="545819"/>
</p:tagLst>
</file>

<file path=ppt/tags/tag15.xml><?xml version="1.0" encoding="utf-8"?>
<p:tagLst xmlns:p="http://schemas.openxmlformats.org/presentationml/2006/main">
  <p:tag name="MH" val="20160830110903"/>
  <p:tag name="MH_LIBRARY" val="CONTENTS"/>
  <p:tag name="MH_TYPE" val="ENTRY"/>
  <p:tag name="ID" val="545819"/>
  <p:tag name="MH_ORDER" val="3"/>
</p:tagLst>
</file>

<file path=ppt/tags/tag16.xml><?xml version="1.0" encoding="utf-8"?>
<p:tagLst xmlns:p="http://schemas.openxmlformats.org/presentationml/2006/main">
  <p:tag name="MH" val="20160830110903"/>
  <p:tag name="MH_LIBRARY" val="CONTENTS"/>
  <p:tag name="MH_TYPE" val="NUMBER"/>
  <p:tag name="ID" val="545819"/>
  <p:tag name="MH_ORDER" val="3"/>
</p:tagLst>
</file>

<file path=ppt/tags/tag17.xml><?xml version="1.0" encoding="utf-8"?>
<p:tagLst xmlns:p="http://schemas.openxmlformats.org/presentationml/2006/main">
  <p:tag name="MH" val="20160830110903"/>
  <p:tag name="MH_LIBRARY" val="CONTENTS"/>
  <p:tag name="MH_TYPE" val="ENTRY"/>
  <p:tag name="ID" val="545819"/>
  <p:tag name="MH_ORDER" val="2"/>
</p:tagLst>
</file>

<file path=ppt/tags/tag18.xml><?xml version="1.0" encoding="utf-8"?>
<p:tagLst xmlns:p="http://schemas.openxmlformats.org/presentationml/2006/main">
  <p:tag name="MH" val="20160830110903"/>
  <p:tag name="MH_LIBRARY" val="CONTENTS"/>
  <p:tag name="MH_TYPE" val="NUMBER"/>
  <p:tag name="ID" val="545819"/>
  <p:tag name="MH_ORDER" val="2"/>
</p:tagLst>
</file>

<file path=ppt/tags/tag19.xml><?xml version="1.0" encoding="utf-8"?>
<p:tagLst xmlns:p="http://schemas.openxmlformats.org/presentationml/2006/main">
  <p:tag name="MH" val="20160830110903"/>
  <p:tag name="MH_LIBRARY" val="CONTENTS"/>
  <p:tag name="MH_TYPE" val="NUMBER"/>
  <p:tag name="ID" val="545819"/>
  <p:tag name="MH_ORDER" val="4"/>
</p:tagLst>
</file>

<file path=ppt/tags/tag2.xml><?xml version="1.0" encoding="utf-8"?>
<p:tagLst xmlns:p="http://schemas.openxmlformats.org/presentationml/2006/main">
  <p:tag name="MH" val="20160830110903"/>
  <p:tag name="MH_LIBRARY" val="CONTENTS"/>
  <p:tag name="MH_TYPE" val="NUMBER"/>
  <p:tag name="ID" val="545819"/>
  <p:tag name="MH_ORDER" val="1"/>
</p:tagLst>
</file>

<file path=ppt/tags/tag20.xml><?xml version="1.0" encoding="utf-8"?>
<p:tagLst xmlns:p="http://schemas.openxmlformats.org/presentationml/2006/main">
  <p:tag name="MH" val="20160830110903"/>
  <p:tag name="MH_LIBRARY" val="CONTENTS"/>
  <p:tag name="MH_TYPE" val="OTHERS"/>
  <p:tag name="ID" val="545819"/>
</p:tagLst>
</file>

<file path=ppt/tags/tag21.xml><?xml version="1.0" encoding="utf-8"?>
<p:tagLst xmlns:p="http://schemas.openxmlformats.org/presentationml/2006/main">
  <p:tag name="MH" val="20160830110903"/>
  <p:tag name="MH_LIBRARY" val="CONTENTS"/>
  <p:tag name="MH_TYPE" val="ENTRY"/>
  <p:tag name="ID" val="545819"/>
  <p:tag name="MH_ORDER" val="4"/>
</p:tagLst>
</file>

<file path=ppt/tags/tag22.xml><?xml version="1.0" encoding="utf-8"?>
<p:tagLst xmlns:p="http://schemas.openxmlformats.org/presentationml/2006/main">
  <p:tag name="MH" val="20160830110903"/>
  <p:tag name="MH_LIBRARY" val="CONTENTS"/>
  <p:tag name="MH_AUTOCOLOR" val="TRUE"/>
  <p:tag name="MH_TYPE" val="CONTENTS"/>
  <p:tag name="ID" val="545819"/>
</p:tagLst>
</file>

<file path=ppt/tags/tag23.xml><?xml version="1.0" encoding="utf-8"?>
<p:tagLst xmlns:p="http://schemas.openxmlformats.org/presentationml/2006/main">
  <p:tag name="MH" val="20160830110903"/>
  <p:tag name="MH_LIBRARY" val="CONTENTS"/>
  <p:tag name="MH_TYPE" val="ENTRY"/>
  <p:tag name="ID" val="545819"/>
  <p:tag name="MH_ORDER" val="1"/>
</p:tagLst>
</file>

<file path=ppt/tags/tag24.xml><?xml version="1.0" encoding="utf-8"?>
<p:tagLst xmlns:p="http://schemas.openxmlformats.org/presentationml/2006/main">
  <p:tag name="MH" val="20160830110903"/>
  <p:tag name="MH_LIBRARY" val="CONTENTS"/>
  <p:tag name="MH_TYPE" val="NUMBER"/>
  <p:tag name="ID" val="545819"/>
  <p:tag name="MH_ORDER" val="1"/>
</p:tagLst>
</file>

<file path=ppt/tags/tag25.xml><?xml version="1.0" encoding="utf-8"?>
<p:tagLst xmlns:p="http://schemas.openxmlformats.org/presentationml/2006/main">
  <p:tag name="MH" val="20160830110903"/>
  <p:tag name="MH_LIBRARY" val="CONTENTS"/>
  <p:tag name="MH_TYPE" val="OTHERS"/>
  <p:tag name="ID" val="545819"/>
</p:tagLst>
</file>

<file path=ppt/tags/tag26.xml><?xml version="1.0" encoding="utf-8"?>
<p:tagLst xmlns:p="http://schemas.openxmlformats.org/presentationml/2006/main">
  <p:tag name="MH" val="20160830110903"/>
  <p:tag name="MH_LIBRARY" val="CONTENTS"/>
  <p:tag name="MH_TYPE" val="ENTRY"/>
  <p:tag name="ID" val="545819"/>
  <p:tag name="MH_ORDER" val="2"/>
</p:tagLst>
</file>

<file path=ppt/tags/tag27.xml><?xml version="1.0" encoding="utf-8"?>
<p:tagLst xmlns:p="http://schemas.openxmlformats.org/presentationml/2006/main">
  <p:tag name="MH" val="20160830110903"/>
  <p:tag name="MH_LIBRARY" val="CONTENTS"/>
  <p:tag name="MH_TYPE" val="NUMBER"/>
  <p:tag name="ID" val="545819"/>
  <p:tag name="MH_ORDER" val="2"/>
</p:tagLst>
</file>

<file path=ppt/tags/tag28.xml><?xml version="1.0" encoding="utf-8"?>
<p:tagLst xmlns:p="http://schemas.openxmlformats.org/presentationml/2006/main">
  <p:tag name="MH" val="20160830110903"/>
  <p:tag name="MH_LIBRARY" val="CONTENTS"/>
  <p:tag name="MH_TYPE" val="OTHERS"/>
  <p:tag name="ID" val="545819"/>
</p:tagLst>
</file>

<file path=ppt/tags/tag29.xml><?xml version="1.0" encoding="utf-8"?>
<p:tagLst xmlns:p="http://schemas.openxmlformats.org/presentationml/2006/main">
  <p:tag name="MH" val="20160830110903"/>
  <p:tag name="MH_LIBRARY" val="CONTENTS"/>
  <p:tag name="MH_AUTOCOLOR" val="TRUE"/>
  <p:tag name="MH_TYPE" val="CONTENTS"/>
  <p:tag name="ID" val="545819"/>
</p:tagLst>
</file>

<file path=ppt/tags/tag3.xml><?xml version="1.0" encoding="utf-8"?>
<p:tagLst xmlns:p="http://schemas.openxmlformats.org/presentationml/2006/main">
  <p:tag name="MH" val="20160830110903"/>
  <p:tag name="MH_LIBRARY" val="CONTENTS"/>
  <p:tag name="MH_TYPE" val="OTHERS"/>
  <p:tag name="ID" val="545819"/>
</p:tagLst>
</file>

<file path=ppt/tags/tag4.xml><?xml version="1.0" encoding="utf-8"?>
<p:tagLst xmlns:p="http://schemas.openxmlformats.org/presentationml/2006/main">
  <p:tag name="MH" val="20160830110903"/>
  <p:tag name="MH_LIBRARY" val="CONTENTS"/>
  <p:tag name="MH_TYPE" val="ENTRY"/>
  <p:tag name="ID" val="545819"/>
  <p:tag name="MH_ORDER" val="3"/>
</p:tagLst>
</file>

<file path=ppt/tags/tag5.xml><?xml version="1.0" encoding="utf-8"?>
<p:tagLst xmlns:p="http://schemas.openxmlformats.org/presentationml/2006/main">
  <p:tag name="MH" val="20160830110903"/>
  <p:tag name="MH_LIBRARY" val="CONTENTS"/>
  <p:tag name="MH_TYPE" val="NUMBER"/>
  <p:tag name="ID" val="545819"/>
  <p:tag name="MH_ORDER" val="3"/>
</p:tagLst>
</file>

<file path=ppt/tags/tag6.xml><?xml version="1.0" encoding="utf-8"?>
<p:tagLst xmlns:p="http://schemas.openxmlformats.org/presentationml/2006/main">
  <p:tag name="MH" val="20160830110903"/>
  <p:tag name="MH_LIBRARY" val="CONTENTS"/>
  <p:tag name="MH_TYPE" val="ENTRY"/>
  <p:tag name="ID" val="545819"/>
  <p:tag name="MH_ORDER" val="2"/>
</p:tagLst>
</file>

<file path=ppt/tags/tag7.xml><?xml version="1.0" encoding="utf-8"?>
<p:tagLst xmlns:p="http://schemas.openxmlformats.org/presentationml/2006/main">
  <p:tag name="MH" val="20160830110903"/>
  <p:tag name="MH_LIBRARY" val="CONTENTS"/>
  <p:tag name="MH_TYPE" val="NUMBER"/>
  <p:tag name="ID" val="545819"/>
  <p:tag name="MH_ORDER" val="2"/>
</p:tagLst>
</file>

<file path=ppt/tags/tag8.xml><?xml version="1.0" encoding="utf-8"?>
<p:tagLst xmlns:p="http://schemas.openxmlformats.org/presentationml/2006/main">
  <p:tag name="MH" val="20160830110903"/>
  <p:tag name="MH_LIBRARY" val="CONTENTS"/>
  <p:tag name="MH_TYPE" val="NUMBER"/>
  <p:tag name="ID" val="545819"/>
  <p:tag name="MH_ORDER" val="4"/>
</p:tagLst>
</file>

<file path=ppt/tags/tag9.xml><?xml version="1.0" encoding="utf-8"?>
<p:tagLst xmlns:p="http://schemas.openxmlformats.org/presentationml/2006/main">
  <p:tag name="MH" val="20160830110903"/>
  <p:tag name="MH_LIBRARY" val="CONTENTS"/>
  <p:tag name="MH_TYPE" val="OTHERS"/>
  <p:tag name="ID" val="545819"/>
</p:tagLst>
</file>

<file path=ppt/theme/theme1.xml><?xml version="1.0" encoding="utf-8"?>
<a:theme xmlns:a="http://schemas.openxmlformats.org/drawingml/2006/main" name="My Music Powerpoint Template - www.freepptbackgrounds.net">
  <a:themeElements>
    <a:clrScheme name="自定义 396">
      <a:dk1>
        <a:srgbClr val="000000"/>
      </a:dk1>
      <a:lt1>
        <a:srgbClr val="FFFFFF"/>
      </a:lt1>
      <a:dk2>
        <a:srgbClr val="1F497D"/>
      </a:dk2>
      <a:lt2>
        <a:srgbClr val="EEECE1"/>
      </a:lt2>
      <a:accent1>
        <a:srgbClr val="3F3F3F"/>
      </a:accent1>
      <a:accent2>
        <a:srgbClr val="7F7F7F"/>
      </a:accent2>
      <a:accent3>
        <a:srgbClr val="3F3F3F"/>
      </a:accent3>
      <a:accent4>
        <a:srgbClr val="7F7F7F"/>
      </a:accent4>
      <a:accent5>
        <a:srgbClr val="3F3F3F"/>
      </a:accent5>
      <a:accent6>
        <a:srgbClr val="7F7F7F"/>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My Music Powerpoint Template - www.freepptbackgrounds.net">
  <a:themeElements>
    <a:clrScheme name="自定义 396">
      <a:dk1>
        <a:srgbClr val="000000"/>
      </a:dk1>
      <a:lt1>
        <a:srgbClr val="FFFFFF"/>
      </a:lt1>
      <a:dk2>
        <a:srgbClr val="1F497D"/>
      </a:dk2>
      <a:lt2>
        <a:srgbClr val="EEECE1"/>
      </a:lt2>
      <a:accent1>
        <a:srgbClr val="3F3F3F"/>
      </a:accent1>
      <a:accent2>
        <a:srgbClr val="7F7F7F"/>
      </a:accent2>
      <a:accent3>
        <a:srgbClr val="3F3F3F"/>
      </a:accent3>
      <a:accent4>
        <a:srgbClr val="7F7F7F"/>
      </a:accent4>
      <a:accent5>
        <a:srgbClr val="3F3F3F"/>
      </a:accent5>
      <a:accent6>
        <a:srgbClr val="7F7F7F"/>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6013</Words>
  <Application>WPS Presentation</Application>
  <PresentationFormat/>
  <Paragraphs>324</Paragraphs>
  <Slides>33</Slides>
  <Notes>0</Notes>
  <HiddenSlides>0</HiddenSlides>
  <MMClips>0</MMClips>
  <ScaleCrop>false</ScaleCrop>
  <HeadingPairs>
    <vt:vector size="6" baseType="variant">
      <vt:variant>
        <vt:lpstr>已用的字体</vt:lpstr>
      </vt:variant>
      <vt:variant>
        <vt:i4>24</vt:i4>
      </vt:variant>
      <vt:variant>
        <vt:lpstr>主题</vt:lpstr>
      </vt:variant>
      <vt:variant>
        <vt:i4>2</vt:i4>
      </vt:variant>
      <vt:variant>
        <vt:lpstr>幻灯片标题</vt:lpstr>
      </vt:variant>
      <vt:variant>
        <vt:i4>33</vt:i4>
      </vt:variant>
    </vt:vector>
  </HeadingPairs>
  <TitlesOfParts>
    <vt:vector size="59" baseType="lpstr">
      <vt:lpstr>Arial</vt:lpstr>
      <vt:lpstr>SimSun</vt:lpstr>
      <vt:lpstr>Wingdings</vt:lpstr>
      <vt:lpstr>Arial</vt:lpstr>
      <vt:lpstr>Georgia</vt:lpstr>
      <vt:lpstr>Calibri</vt:lpstr>
      <vt:lpstr>Trebuchet MS</vt:lpstr>
      <vt:lpstr>Microsoft YaHei</vt:lpstr>
      <vt:lpstr>文泉驿正黑</vt:lpstr>
      <vt:lpstr>Calibri</vt:lpstr>
      <vt:lpstr>幼圆</vt:lpstr>
      <vt:lpstr>Verdana</vt:lpstr>
      <vt:lpstr>Arial Narrow</vt:lpstr>
      <vt:lpstr>Times New Roman</vt:lpstr>
      <vt:lpstr>Microsoft YaHei</vt:lpstr>
      <vt:lpstr>Arial Unicode MS</vt:lpstr>
      <vt:lpstr>Microsoft Yahei</vt:lpstr>
      <vt:lpstr>Impact</vt:lpstr>
      <vt:lpstr>Gubbi</vt:lpstr>
      <vt:lpstr>BatangChe</vt:lpstr>
      <vt:lpstr>FreeSerif</vt:lpstr>
      <vt:lpstr>WenQuanYi Zen Hei</vt:lpstr>
      <vt:lpstr>OpenSymbol</vt:lpstr>
      <vt:lpstr>SimSun</vt:lpstr>
      <vt:lpstr>My Music Powerpoint Template - www.freepptbackgrounds.net</vt:lpstr>
      <vt:lpstr>1_My Music Powerpoint Template - www.freepptbackgrounds.net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conserv</cp:lastModifiedBy>
  <cp:revision>72</cp:revision>
  <dcterms:created xsi:type="dcterms:W3CDTF">2022-08-23T07:30:33Z</dcterms:created>
  <dcterms:modified xsi:type="dcterms:W3CDTF">2022-08-23T07:30:33Z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
  </property>
  <property fmtid="{D5CDD505-2E9C-101B-9397-08002B2CF9AE}" pid="3" name="KSOProductBuildVer">
    <vt:lpwstr>1033-11.1.0.11664</vt:lpwstr>
  </property>
</Properties>
</file>